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3"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Lst>
  <p:sldSz cy="5143500" cx="9144000"/>
  <p:notesSz cx="6858000" cy="9144000"/>
  <p:embeddedFontLst>
    <p:embeddedFont>
      <p:font typeface="Arial Black"/>
      <p:regular r:id="rId4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08271041-11C1-4BDA-B7C2-20D1521100EF}">
  <a:tblStyle styleId="{08271041-11C1-4BDA-B7C2-20D1521100EF}"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20" Type="http://schemas.openxmlformats.org/officeDocument/2006/relationships/slide" Target="slides/slide14.xml"/><Relationship Id="rId42" Type="http://schemas.openxmlformats.org/officeDocument/2006/relationships/slide" Target="slides/slide36.xml"/><Relationship Id="rId41" Type="http://schemas.openxmlformats.org/officeDocument/2006/relationships/slide" Target="slides/slide35.xml"/><Relationship Id="rId22" Type="http://schemas.openxmlformats.org/officeDocument/2006/relationships/slide" Target="slides/slide16.xml"/><Relationship Id="rId44" Type="http://schemas.openxmlformats.org/officeDocument/2006/relationships/slide" Target="slides/slide38.xml"/><Relationship Id="rId21" Type="http://schemas.openxmlformats.org/officeDocument/2006/relationships/slide" Target="slides/slide15.xml"/><Relationship Id="rId43" Type="http://schemas.openxmlformats.org/officeDocument/2006/relationships/slide" Target="slides/slide37.xml"/><Relationship Id="rId24" Type="http://schemas.openxmlformats.org/officeDocument/2006/relationships/slide" Target="slides/slide18.xml"/><Relationship Id="rId23" Type="http://schemas.openxmlformats.org/officeDocument/2006/relationships/slide" Target="slides/slide17.xml"/><Relationship Id="rId45" Type="http://schemas.openxmlformats.org/officeDocument/2006/relationships/font" Target="fonts/ArialBlack-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slide" Target="slides/slide31.xml"/><Relationship Id="rId14" Type="http://schemas.openxmlformats.org/officeDocument/2006/relationships/slide" Target="slides/slide8.xml"/><Relationship Id="rId36" Type="http://schemas.openxmlformats.org/officeDocument/2006/relationships/slide" Target="slides/slide30.xml"/><Relationship Id="rId17" Type="http://schemas.openxmlformats.org/officeDocument/2006/relationships/slide" Target="slides/slide11.xml"/><Relationship Id="rId39" Type="http://schemas.openxmlformats.org/officeDocument/2006/relationships/slide" Target="slides/slide33.xml"/><Relationship Id="rId16" Type="http://schemas.openxmlformats.org/officeDocument/2006/relationships/slide" Target="slides/slide10.xml"/><Relationship Id="rId38" Type="http://schemas.openxmlformats.org/officeDocument/2006/relationships/slide" Target="slides/slide32.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dcc6f0807a_2_7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77" name="Google Shape;77;gdcc6f0807a_2_7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8" name="Google Shape;78;gdcc6f0807a_2_7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dcc6f0807a_2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gdcc6f0807a_2_1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dcc6f0807a_2_1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1" name="Google Shape;141;gdcc6f0807a_2_13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t>Add backup questions here if no response.</a:t>
            </a:r>
            <a:endParaRPr/>
          </a:p>
        </p:txBody>
      </p:sp>
      <p:sp>
        <p:nvSpPr>
          <p:cNvPr id="142" name="Google Shape;142;gdcc6f0807a_2_13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dcc6f0807a_2_14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1" name="Google Shape;151;gdcc6f0807a_2_14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t>Add backup questions here if no response.</a:t>
            </a:r>
            <a:endParaRPr/>
          </a:p>
        </p:txBody>
      </p:sp>
      <p:sp>
        <p:nvSpPr>
          <p:cNvPr id="152" name="Google Shape;152;gdcc6f0807a_2_14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dcc6f0807a_2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gdcc6f0807a_2_15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dcc6f0807a_2_15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7" name="Google Shape;167;gdcc6f0807a_2_15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8" name="Google Shape;168;gdcc6f0807a_2_15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dcc6f0807a_2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gdcc6f0807a_2_17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dcc6f0807a_2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gdcc6f0807a_2_17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dcc6f0807a_2_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gdcc6f0807a_2_18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dcc6f0807a_2_19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6" name="Google Shape;206;gdcc6f0807a_2_19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t>Add backup questions here if no response.</a:t>
            </a:r>
            <a:endParaRPr/>
          </a:p>
        </p:txBody>
      </p:sp>
      <p:sp>
        <p:nvSpPr>
          <p:cNvPr id="207" name="Google Shape;207;gdcc6f0807a_2_19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dcc6f0807a_2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gdcc6f0807a_2_20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dcc6f0807a_2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gdcc6f0807a_2_8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dcc6f0807a_2_2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gdcc6f0807a_2_2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dcc6f0807a_2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gdcc6f0807a_2_2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dcc6f0807a_2_2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gdcc6f0807a_2_2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dcc6f0807a_2_2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gdcc6f0807a_2_2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dcc6f0807a_2_2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gdcc6f0807a_2_2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dcc6f0807a_2_2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gdcc6f0807a_2_23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dcc6f0807a_2_2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gdcc6f0807a_2_24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dcc6f0807a_2_2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gdcc6f0807a_2_25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dcc6f0807a_2_2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gdcc6f0807a_2_25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dcc6f0807a_2_2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gdcc6f0807a_2_26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dcc6f0807a_2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gdcc6f0807a_2_9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dcc6f0807a_2_26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3" name="Google Shape;293;gdcc6f0807a_2_26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4" name="Google Shape;294;gdcc6f0807a_2_26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dcc6f0807a_2_2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gdcc6f0807a_2_27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dcc6f0807a_2_28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0" name="Google Shape;310;gdcc6f0807a_2_28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1" name="Google Shape;311;gdcc6f0807a_2_28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dcc6f0807a_2_29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8" name="Google Shape;318;gdcc6f0807a_2_29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9" name="Google Shape;319;gdcc6f0807a_2_29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dcc6f0807a_2_29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6" name="Google Shape;326;gdcc6f0807a_2_29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7" name="Google Shape;327;gdcc6f0807a_2_29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dcc6f0807a_2_30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4" name="Google Shape;334;gdcc6f0807a_2_30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5" name="Google Shape;335;gdcc6f0807a_2_30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dcc6f0807a_2_3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gdcc6f0807a_2_3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dcc6f0807a_2_3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7" name="Google Shape;347;gdcc6f0807a_2_31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t>Add backup questions here if no response.</a:t>
            </a:r>
            <a:endParaRPr/>
          </a:p>
        </p:txBody>
      </p:sp>
      <p:sp>
        <p:nvSpPr>
          <p:cNvPr id="348" name="Google Shape;348;gdcc6f0807a_2_31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dcc6f0807a_2_3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7" name="Google Shape;357;gdcc6f0807a_2_32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t>Add backup questions here if no response.</a:t>
            </a:r>
            <a:endParaRPr/>
          </a:p>
        </p:txBody>
      </p:sp>
      <p:sp>
        <p:nvSpPr>
          <p:cNvPr id="358" name="Google Shape;358;gdcc6f0807a_2_32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dcc6f0807a_2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gdcc6f0807a_2_9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dcc6f0807a_2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gdcc6f0807a_2_10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dcc6f0807a_2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gdcc6f0807a_2_10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dcc6f0807a_2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gdcc6f0807a_2_1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dcc6f0807a_2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gdcc6f0807a_2_1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dcc6f0807a_2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gdcc6f0807a_2_1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1545450"/>
            <a:ext cx="8520600" cy="20526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descr="Chandler-Gilbert Community College | Maricopa Community Colleges" id="12" name="Google Shape;12;p2"/>
          <p:cNvPicPr preferRelativeResize="0"/>
          <p:nvPr/>
        </p:nvPicPr>
        <p:blipFill rotWithShape="1">
          <a:blip r:embed="rId2">
            <a:alphaModFix/>
          </a:blip>
          <a:srcRect b="0" l="0" r="0" t="0"/>
          <a:stretch/>
        </p:blipFill>
        <p:spPr>
          <a:xfrm>
            <a:off x="211988" y="4121798"/>
            <a:ext cx="858212" cy="858212"/>
          </a:xfrm>
          <a:prstGeom prst="rect">
            <a:avLst/>
          </a:prstGeom>
          <a:noFill/>
          <a:ln>
            <a:noFill/>
          </a:ln>
        </p:spPr>
      </p:pic>
      <p:sp>
        <p:nvSpPr>
          <p:cNvPr id="13" name="Google Shape;13;p2"/>
          <p:cNvSpPr txBox="1"/>
          <p:nvPr/>
        </p:nvSpPr>
        <p:spPr>
          <a:xfrm>
            <a:off x="5876818" y="4415319"/>
            <a:ext cx="3267300" cy="6234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0" i="0" lang="en" sz="1800" u="none" cap="none" strike="noStrike">
                <a:solidFill>
                  <a:schemeClr val="dk1"/>
                </a:solidFill>
                <a:latin typeface="Arial"/>
                <a:ea typeface="Arial"/>
                <a:cs typeface="Arial"/>
                <a:sym typeface="Arial"/>
              </a:rPr>
              <a:t>Organized by Habib Matar</a:t>
            </a:r>
            <a:endParaRPr sz="1100">
              <a:solidFill>
                <a:schemeClr val="dk1"/>
              </a:solidFill>
            </a:endParaRPr>
          </a:p>
          <a:p>
            <a:pPr indent="0" lvl="0" marL="0" marR="0" rtl="0" algn="ctr">
              <a:spcBef>
                <a:spcPts val="0"/>
              </a:spcBef>
              <a:spcAft>
                <a:spcPts val="0"/>
              </a:spcAft>
              <a:buNone/>
            </a:pPr>
            <a:r>
              <a:rPr b="0" i="0" lang="en" sz="1800" u="none" cap="none" strike="noStrike">
                <a:solidFill>
                  <a:schemeClr val="dk1"/>
                </a:solidFill>
                <a:latin typeface="Arial"/>
                <a:ea typeface="Arial"/>
                <a:cs typeface="Arial"/>
                <a:sym typeface="Arial"/>
              </a:rPr>
              <a:t>in collaboration with Intel.</a:t>
            </a:r>
            <a:endParaRPr sz="1100">
              <a:solidFill>
                <a:schemeClr val="dk1"/>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5" name="Shape 45"/>
        <p:cNvGrpSpPr/>
        <p:nvPr/>
      </p:nvGrpSpPr>
      <p:grpSpPr>
        <a:xfrm>
          <a:off x="0" y="0"/>
          <a:ext cx="0" cy="0"/>
          <a:chOff x="0" y="0"/>
          <a:chExt cx="0" cy="0"/>
        </a:xfrm>
      </p:grpSpPr>
      <p:sp>
        <p:nvSpPr>
          <p:cNvPr id="46" name="Google Shape;46;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7" name="Google Shape;47;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8" name="Google Shape;48;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 name="Shape 49"/>
        <p:cNvGrpSpPr/>
        <p:nvPr/>
      </p:nvGrpSpPr>
      <p:grpSpPr>
        <a:xfrm>
          <a:off x="0" y="0"/>
          <a:ext cx="0" cy="0"/>
          <a:chOff x="0" y="0"/>
          <a:chExt cx="0" cy="0"/>
        </a:xfrm>
      </p:grpSpPr>
      <p:sp>
        <p:nvSpPr>
          <p:cNvPr id="50" name="Google Shape;50;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1">
    <p:spTree>
      <p:nvGrpSpPr>
        <p:cNvPr id="51" name="Shape 51"/>
        <p:cNvGrpSpPr/>
        <p:nvPr/>
      </p:nvGrpSpPr>
      <p:grpSpPr>
        <a:xfrm>
          <a:off x="0" y="0"/>
          <a:ext cx="0" cy="0"/>
          <a:chOff x="0" y="0"/>
          <a:chExt cx="0" cy="0"/>
        </a:xfrm>
      </p:grpSpPr>
      <p:sp>
        <p:nvSpPr>
          <p:cNvPr id="52" name="Google Shape;52;p13"/>
          <p:cNvSpPr txBox="1"/>
          <p:nvPr>
            <p:ph type="ctrTitle"/>
          </p:nvPr>
        </p:nvSpPr>
        <p:spPr>
          <a:xfrm>
            <a:off x="685800" y="1597819"/>
            <a:ext cx="7772400" cy="1102500"/>
          </a:xfrm>
          <a:prstGeom prst="rect">
            <a:avLst/>
          </a:prstGeom>
          <a:noFill/>
          <a:ln>
            <a:noFill/>
          </a:ln>
        </p:spPr>
        <p:txBody>
          <a:bodyPr anchorCtr="0" anchor="ctr" bIns="34275" lIns="68575" spcFirstLastPara="1" rIns="68575" wrap="square" tIns="34275">
            <a:normAutofit/>
          </a:bodyPr>
          <a:lstStyle>
            <a:lvl1pPr lvl="0" rtl="0" algn="ctr">
              <a:spcBef>
                <a:spcPts val="0"/>
              </a:spcBef>
              <a:spcAft>
                <a:spcPts val="0"/>
              </a:spcAft>
              <a:buSzPts val="2600"/>
              <a:buNone/>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53" name="Google Shape;53;p13"/>
          <p:cNvSpPr txBox="1"/>
          <p:nvPr>
            <p:ph idx="1" type="subTitle"/>
          </p:nvPr>
        </p:nvSpPr>
        <p:spPr>
          <a:xfrm>
            <a:off x="1371600" y="2914650"/>
            <a:ext cx="6400800" cy="1314600"/>
          </a:xfrm>
          <a:prstGeom prst="rect">
            <a:avLst/>
          </a:prstGeom>
          <a:noFill/>
          <a:ln>
            <a:noFill/>
          </a:ln>
        </p:spPr>
        <p:txBody>
          <a:bodyPr anchorCtr="0" anchor="t" bIns="34275" lIns="68575" spcFirstLastPara="1" rIns="68575" wrap="square" tIns="34275">
            <a:normAutofit/>
          </a:bodyPr>
          <a:lstStyle>
            <a:lvl1pPr lvl="0" rtl="0" algn="ctr">
              <a:spcBef>
                <a:spcPts val="500"/>
              </a:spcBef>
              <a:spcAft>
                <a:spcPts val="0"/>
              </a:spcAft>
              <a:buClr>
                <a:srgbClr val="888888"/>
              </a:buClr>
              <a:buSzPts val="2400"/>
              <a:buNone/>
              <a:defRPr>
                <a:solidFill>
                  <a:srgbClr val="888888"/>
                </a:solidFill>
              </a:defRPr>
            </a:lvl1pPr>
            <a:lvl2pPr lvl="1" rtl="0" algn="ctr">
              <a:spcBef>
                <a:spcPts val="400"/>
              </a:spcBef>
              <a:spcAft>
                <a:spcPts val="0"/>
              </a:spcAft>
              <a:buClr>
                <a:srgbClr val="888888"/>
              </a:buClr>
              <a:buSzPts val="2100"/>
              <a:buNone/>
              <a:defRPr>
                <a:solidFill>
                  <a:srgbClr val="888888"/>
                </a:solidFill>
              </a:defRPr>
            </a:lvl2pPr>
            <a:lvl3pPr lvl="2" rtl="0" algn="ctr">
              <a:spcBef>
                <a:spcPts val="400"/>
              </a:spcBef>
              <a:spcAft>
                <a:spcPts val="0"/>
              </a:spcAft>
              <a:buClr>
                <a:srgbClr val="888888"/>
              </a:buClr>
              <a:buSzPts val="1800"/>
              <a:buNone/>
              <a:defRPr>
                <a:solidFill>
                  <a:srgbClr val="888888"/>
                </a:solidFill>
              </a:defRPr>
            </a:lvl3pPr>
            <a:lvl4pPr lvl="3" rtl="0" algn="ctr">
              <a:spcBef>
                <a:spcPts val="300"/>
              </a:spcBef>
              <a:spcAft>
                <a:spcPts val="0"/>
              </a:spcAft>
              <a:buClr>
                <a:srgbClr val="888888"/>
              </a:buClr>
              <a:buSzPts val="1500"/>
              <a:buNone/>
              <a:defRPr>
                <a:solidFill>
                  <a:srgbClr val="888888"/>
                </a:solidFill>
              </a:defRPr>
            </a:lvl4pPr>
            <a:lvl5pPr lvl="4" rtl="0" algn="ctr">
              <a:spcBef>
                <a:spcPts val="300"/>
              </a:spcBef>
              <a:spcAft>
                <a:spcPts val="0"/>
              </a:spcAft>
              <a:buClr>
                <a:srgbClr val="888888"/>
              </a:buClr>
              <a:buSzPts val="1500"/>
              <a:buNone/>
              <a:defRPr>
                <a:solidFill>
                  <a:srgbClr val="888888"/>
                </a:solidFill>
              </a:defRPr>
            </a:lvl5pPr>
            <a:lvl6pPr lvl="5" rtl="0" algn="ctr">
              <a:spcBef>
                <a:spcPts val="300"/>
              </a:spcBef>
              <a:spcAft>
                <a:spcPts val="0"/>
              </a:spcAft>
              <a:buClr>
                <a:srgbClr val="888888"/>
              </a:buClr>
              <a:buSzPts val="1500"/>
              <a:buNone/>
              <a:defRPr>
                <a:solidFill>
                  <a:srgbClr val="888888"/>
                </a:solidFill>
              </a:defRPr>
            </a:lvl6pPr>
            <a:lvl7pPr lvl="6" rtl="0" algn="ctr">
              <a:spcBef>
                <a:spcPts val="1200"/>
              </a:spcBef>
              <a:spcAft>
                <a:spcPts val="0"/>
              </a:spcAft>
              <a:buClr>
                <a:srgbClr val="888888"/>
              </a:buClr>
              <a:buSzPts val="1500"/>
              <a:buNone/>
              <a:defRPr>
                <a:solidFill>
                  <a:srgbClr val="888888"/>
                </a:solidFill>
              </a:defRPr>
            </a:lvl7pPr>
            <a:lvl8pPr lvl="7" rtl="0" algn="ctr">
              <a:spcBef>
                <a:spcPts val="1200"/>
              </a:spcBef>
              <a:spcAft>
                <a:spcPts val="0"/>
              </a:spcAft>
              <a:buClr>
                <a:srgbClr val="888888"/>
              </a:buClr>
              <a:buSzPts val="1500"/>
              <a:buNone/>
              <a:defRPr>
                <a:solidFill>
                  <a:srgbClr val="888888"/>
                </a:solidFill>
              </a:defRPr>
            </a:lvl8pPr>
            <a:lvl9pPr lvl="8" rtl="0" algn="ctr">
              <a:spcBef>
                <a:spcPts val="1200"/>
              </a:spcBef>
              <a:spcAft>
                <a:spcPts val="1200"/>
              </a:spcAft>
              <a:buClr>
                <a:srgbClr val="888888"/>
              </a:buClr>
              <a:buSzPts val="1500"/>
              <a:buNone/>
              <a:defRPr>
                <a:solidFill>
                  <a:srgbClr val="888888"/>
                </a:solidFill>
              </a:defRPr>
            </a:lvl9pPr>
          </a:lstStyle>
          <a:p/>
        </p:txBody>
      </p:sp>
      <p:sp>
        <p:nvSpPr>
          <p:cNvPr id="54" name="Google Shape;54;p13"/>
          <p:cNvSpPr txBox="1"/>
          <p:nvPr>
            <p:ph idx="10" type="dt"/>
          </p:nvPr>
        </p:nvSpPr>
        <p:spPr>
          <a:xfrm>
            <a:off x="457200" y="4767263"/>
            <a:ext cx="21336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55" name="Google Shape;55;p13"/>
          <p:cNvSpPr txBox="1"/>
          <p:nvPr>
            <p:ph idx="11" type="ftr"/>
          </p:nvPr>
        </p:nvSpPr>
        <p:spPr>
          <a:xfrm>
            <a:off x="3124200" y="4767263"/>
            <a:ext cx="28956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56" name="Google Shape;56;p13"/>
          <p:cNvSpPr txBox="1"/>
          <p:nvPr>
            <p:ph idx="12" type="sldNum"/>
          </p:nvPr>
        </p:nvSpPr>
        <p:spPr>
          <a:xfrm>
            <a:off x="6553200" y="4767263"/>
            <a:ext cx="2133600" cy="273900"/>
          </a:xfrm>
          <a:prstGeom prst="rect">
            <a:avLst/>
          </a:prstGeom>
          <a:noFill/>
          <a:ln>
            <a:noFill/>
          </a:ln>
        </p:spPr>
        <p:txBody>
          <a:bodyPr anchorCtr="0" anchor="ctr" bIns="34275" lIns="68575" spcFirstLastPara="1" rIns="68575" wrap="square" tIns="34275">
            <a:normAutofit/>
          </a:bodyPr>
          <a:lstStyle>
            <a:lvl1pPr indent="0" lvl="0" marL="0" marR="0" rtl="0" algn="r">
              <a:spcBef>
                <a:spcPts val="0"/>
              </a:spcBef>
              <a:spcAft>
                <a:spcPts val="0"/>
              </a:spcAft>
              <a:buNone/>
              <a:defRPr b="0" i="0" sz="800" u="none" cap="none" strike="noStrike">
                <a:solidFill>
                  <a:srgbClr val="898989"/>
                </a:solidFill>
                <a:latin typeface="Arial"/>
                <a:ea typeface="Arial"/>
                <a:cs typeface="Arial"/>
                <a:sym typeface="Arial"/>
              </a:defRPr>
            </a:lvl1pPr>
            <a:lvl2pPr indent="0" lvl="1" marL="0" marR="0" rtl="0" algn="r">
              <a:spcBef>
                <a:spcPts val="0"/>
              </a:spcBef>
              <a:spcAft>
                <a:spcPts val="0"/>
              </a:spcAft>
              <a:buNone/>
              <a:defRPr b="0" i="0" sz="800" u="none" cap="none" strike="noStrike">
                <a:solidFill>
                  <a:srgbClr val="898989"/>
                </a:solidFill>
                <a:latin typeface="Arial"/>
                <a:ea typeface="Arial"/>
                <a:cs typeface="Arial"/>
                <a:sym typeface="Arial"/>
              </a:defRPr>
            </a:lvl2pPr>
            <a:lvl3pPr indent="0" lvl="2" marL="0" marR="0" rtl="0" algn="r">
              <a:spcBef>
                <a:spcPts val="0"/>
              </a:spcBef>
              <a:spcAft>
                <a:spcPts val="0"/>
              </a:spcAft>
              <a:buNone/>
              <a:defRPr b="0" i="0" sz="800" u="none" cap="none" strike="noStrike">
                <a:solidFill>
                  <a:srgbClr val="898989"/>
                </a:solidFill>
                <a:latin typeface="Arial"/>
                <a:ea typeface="Arial"/>
                <a:cs typeface="Arial"/>
                <a:sym typeface="Arial"/>
              </a:defRPr>
            </a:lvl3pPr>
            <a:lvl4pPr indent="0" lvl="3" marL="0" marR="0" rtl="0" algn="r">
              <a:spcBef>
                <a:spcPts val="0"/>
              </a:spcBef>
              <a:spcAft>
                <a:spcPts val="0"/>
              </a:spcAft>
              <a:buNone/>
              <a:defRPr b="0" i="0" sz="800" u="none" cap="none" strike="noStrike">
                <a:solidFill>
                  <a:srgbClr val="898989"/>
                </a:solidFill>
                <a:latin typeface="Arial"/>
                <a:ea typeface="Arial"/>
                <a:cs typeface="Arial"/>
                <a:sym typeface="Arial"/>
              </a:defRPr>
            </a:lvl4pPr>
            <a:lvl5pPr indent="0" lvl="4" marL="0" marR="0" rtl="0" algn="r">
              <a:spcBef>
                <a:spcPts val="0"/>
              </a:spcBef>
              <a:spcAft>
                <a:spcPts val="0"/>
              </a:spcAft>
              <a:buNone/>
              <a:defRPr b="0" i="0" sz="800" u="none" cap="none" strike="noStrike">
                <a:solidFill>
                  <a:srgbClr val="898989"/>
                </a:solidFill>
                <a:latin typeface="Arial"/>
                <a:ea typeface="Arial"/>
                <a:cs typeface="Arial"/>
                <a:sym typeface="Arial"/>
              </a:defRPr>
            </a:lvl5pPr>
            <a:lvl6pPr indent="0" lvl="5" marL="0" marR="0" rtl="0" algn="r">
              <a:spcBef>
                <a:spcPts val="0"/>
              </a:spcBef>
              <a:spcAft>
                <a:spcPts val="0"/>
              </a:spcAft>
              <a:buNone/>
              <a:defRPr b="0" i="0" sz="800" u="none" cap="none" strike="noStrike">
                <a:solidFill>
                  <a:srgbClr val="898989"/>
                </a:solidFill>
                <a:latin typeface="Arial"/>
                <a:ea typeface="Arial"/>
                <a:cs typeface="Arial"/>
                <a:sym typeface="Arial"/>
              </a:defRPr>
            </a:lvl6pPr>
            <a:lvl7pPr indent="0" lvl="6" marL="0" marR="0" rtl="0" algn="r">
              <a:spcBef>
                <a:spcPts val="0"/>
              </a:spcBef>
              <a:spcAft>
                <a:spcPts val="0"/>
              </a:spcAft>
              <a:buNone/>
              <a:defRPr b="0" i="0" sz="800" u="none" cap="none" strike="noStrike">
                <a:solidFill>
                  <a:srgbClr val="898989"/>
                </a:solidFill>
                <a:latin typeface="Arial"/>
                <a:ea typeface="Arial"/>
                <a:cs typeface="Arial"/>
                <a:sym typeface="Arial"/>
              </a:defRPr>
            </a:lvl7pPr>
            <a:lvl8pPr indent="0" lvl="7" marL="0" marR="0" rtl="0" algn="r">
              <a:spcBef>
                <a:spcPts val="0"/>
              </a:spcBef>
              <a:spcAft>
                <a:spcPts val="0"/>
              </a:spcAft>
              <a:buNone/>
              <a:defRPr b="0" i="0" sz="800" u="none" cap="none" strike="noStrike">
                <a:solidFill>
                  <a:srgbClr val="898989"/>
                </a:solidFill>
                <a:latin typeface="Arial"/>
                <a:ea typeface="Arial"/>
                <a:cs typeface="Arial"/>
                <a:sym typeface="Arial"/>
              </a:defRPr>
            </a:lvl8pPr>
            <a:lvl9pPr indent="0" lvl="8" marL="0" marR="0" rtl="0" algn="r">
              <a:spcBef>
                <a:spcPts val="0"/>
              </a:spcBef>
              <a:spcAft>
                <a:spcPts val="0"/>
              </a:spcAft>
              <a:buNone/>
              <a:defRPr b="0" i="0" sz="800" u="none" cap="none" strike="noStrike">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ransition>
    <p:push/>
  </p:transition>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7" name="Shape 57"/>
        <p:cNvGrpSpPr/>
        <p:nvPr/>
      </p:nvGrpSpPr>
      <p:grpSpPr>
        <a:xfrm>
          <a:off x="0" y="0"/>
          <a:ext cx="0" cy="0"/>
          <a:chOff x="0" y="0"/>
          <a:chExt cx="0" cy="0"/>
        </a:xfrm>
      </p:grpSpPr>
      <p:sp>
        <p:nvSpPr>
          <p:cNvPr id="58" name="Google Shape;58;p14"/>
          <p:cNvSpPr txBox="1"/>
          <p:nvPr>
            <p:ph type="title"/>
          </p:nvPr>
        </p:nvSpPr>
        <p:spPr>
          <a:xfrm>
            <a:off x="457200" y="205978"/>
            <a:ext cx="8229600" cy="857400"/>
          </a:xfrm>
          <a:prstGeom prst="rect">
            <a:avLst/>
          </a:prstGeom>
          <a:noFill/>
          <a:ln>
            <a:noFill/>
          </a:ln>
        </p:spPr>
        <p:txBody>
          <a:bodyPr anchorCtr="0" anchor="ctr" bIns="34275" lIns="68575" spcFirstLastPara="1" rIns="68575" wrap="square" tIns="34275">
            <a:normAutofit/>
          </a:bodyPr>
          <a:lstStyle>
            <a:lvl1pPr lvl="0" rtl="0" algn="l">
              <a:spcBef>
                <a:spcPts val="0"/>
              </a:spcBef>
              <a:spcAft>
                <a:spcPts val="0"/>
              </a:spcAft>
              <a:buSzPts val="2600"/>
              <a:buNone/>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59" name="Google Shape;59;p14"/>
          <p:cNvSpPr txBox="1"/>
          <p:nvPr>
            <p:ph idx="1" type="body"/>
          </p:nvPr>
        </p:nvSpPr>
        <p:spPr>
          <a:xfrm>
            <a:off x="457200" y="1200150"/>
            <a:ext cx="8229600" cy="3394500"/>
          </a:xfrm>
          <a:prstGeom prst="rect">
            <a:avLst/>
          </a:prstGeom>
          <a:noFill/>
          <a:ln>
            <a:noFill/>
          </a:ln>
        </p:spPr>
        <p:txBody>
          <a:bodyPr anchorCtr="0" anchor="t" bIns="34275" lIns="68575" spcFirstLastPara="1" rIns="68575" wrap="square" tIns="34275">
            <a:normAutofit/>
          </a:bodyPr>
          <a:lstStyle>
            <a:lvl1pPr indent="-317500" lvl="0" marL="457200" rtl="0" algn="l">
              <a:spcBef>
                <a:spcPts val="300"/>
              </a:spcBef>
              <a:spcAft>
                <a:spcPts val="0"/>
              </a:spcAft>
              <a:buClr>
                <a:schemeClr val="dk1"/>
              </a:buClr>
              <a:buSzPts val="1400"/>
              <a:buChar char="●"/>
              <a:defRPr/>
            </a:lvl1pPr>
            <a:lvl2pPr indent="-317500" lvl="1" marL="914400" rtl="0" algn="l">
              <a:spcBef>
                <a:spcPts val="300"/>
              </a:spcBef>
              <a:spcAft>
                <a:spcPts val="0"/>
              </a:spcAft>
              <a:buClr>
                <a:schemeClr val="dk1"/>
              </a:buClr>
              <a:buSzPts val="1400"/>
              <a:buChar char="○"/>
              <a:defRPr/>
            </a:lvl2pPr>
            <a:lvl3pPr indent="-317500" lvl="2" marL="1371600" rtl="0" algn="l">
              <a:spcBef>
                <a:spcPts val="300"/>
              </a:spcBef>
              <a:spcAft>
                <a:spcPts val="0"/>
              </a:spcAft>
              <a:buClr>
                <a:schemeClr val="dk1"/>
              </a:buClr>
              <a:buSzPts val="1400"/>
              <a:buChar char="■"/>
              <a:defRPr/>
            </a:lvl3pPr>
            <a:lvl4pPr indent="-317500" lvl="3" marL="1828800" rtl="0" algn="l">
              <a:spcBef>
                <a:spcPts val="300"/>
              </a:spcBef>
              <a:spcAft>
                <a:spcPts val="0"/>
              </a:spcAft>
              <a:buClr>
                <a:schemeClr val="dk1"/>
              </a:buClr>
              <a:buSzPts val="1400"/>
              <a:buChar char="●"/>
              <a:defRPr/>
            </a:lvl4pPr>
            <a:lvl5pPr indent="-317500" lvl="4" marL="2286000" rtl="0" algn="l">
              <a:spcBef>
                <a:spcPts val="300"/>
              </a:spcBef>
              <a:spcAft>
                <a:spcPts val="0"/>
              </a:spcAft>
              <a:buClr>
                <a:schemeClr val="dk1"/>
              </a:buClr>
              <a:buSzPts val="1400"/>
              <a:buChar char="○"/>
              <a:defRPr/>
            </a:lvl5pPr>
            <a:lvl6pPr indent="-317500" lvl="5" marL="2743200" rtl="0" algn="l">
              <a:spcBef>
                <a:spcPts val="300"/>
              </a:spcBef>
              <a:spcAft>
                <a:spcPts val="0"/>
              </a:spcAft>
              <a:buClr>
                <a:schemeClr val="dk1"/>
              </a:buClr>
              <a:buSzPts val="1400"/>
              <a:buChar char="■"/>
              <a:defRPr/>
            </a:lvl6pPr>
            <a:lvl7pPr indent="-317500" lvl="6" marL="3200400" rtl="0" algn="l">
              <a:spcBef>
                <a:spcPts val="1200"/>
              </a:spcBef>
              <a:spcAft>
                <a:spcPts val="0"/>
              </a:spcAft>
              <a:buClr>
                <a:schemeClr val="dk1"/>
              </a:buClr>
              <a:buSzPts val="1400"/>
              <a:buChar char="●"/>
              <a:defRPr/>
            </a:lvl7pPr>
            <a:lvl8pPr indent="-317500" lvl="7" marL="3657600" rtl="0" algn="l">
              <a:spcBef>
                <a:spcPts val="1200"/>
              </a:spcBef>
              <a:spcAft>
                <a:spcPts val="0"/>
              </a:spcAft>
              <a:buClr>
                <a:schemeClr val="dk1"/>
              </a:buClr>
              <a:buSzPts val="1400"/>
              <a:buChar char="○"/>
              <a:defRPr/>
            </a:lvl8pPr>
            <a:lvl9pPr indent="-317500" lvl="8" marL="4114800" rtl="0" algn="l">
              <a:spcBef>
                <a:spcPts val="1200"/>
              </a:spcBef>
              <a:spcAft>
                <a:spcPts val="1200"/>
              </a:spcAft>
              <a:buClr>
                <a:schemeClr val="dk1"/>
              </a:buClr>
              <a:buSzPts val="1400"/>
              <a:buChar char="■"/>
              <a:defRPr/>
            </a:lvl9pPr>
          </a:lstStyle>
          <a:p/>
        </p:txBody>
      </p:sp>
      <p:sp>
        <p:nvSpPr>
          <p:cNvPr id="60" name="Google Shape;60;p14"/>
          <p:cNvSpPr txBox="1"/>
          <p:nvPr>
            <p:ph idx="10" type="dt"/>
          </p:nvPr>
        </p:nvSpPr>
        <p:spPr>
          <a:xfrm>
            <a:off x="457200" y="4767263"/>
            <a:ext cx="21336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61" name="Google Shape;61;p14"/>
          <p:cNvSpPr txBox="1"/>
          <p:nvPr>
            <p:ph idx="11" type="ftr"/>
          </p:nvPr>
        </p:nvSpPr>
        <p:spPr>
          <a:xfrm>
            <a:off x="3124200" y="4767263"/>
            <a:ext cx="28956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62" name="Google Shape;62;p14"/>
          <p:cNvSpPr txBox="1"/>
          <p:nvPr>
            <p:ph idx="12" type="sldNum"/>
          </p:nvPr>
        </p:nvSpPr>
        <p:spPr>
          <a:xfrm>
            <a:off x="6553200" y="4767263"/>
            <a:ext cx="2133600" cy="273900"/>
          </a:xfrm>
          <a:prstGeom prst="rect">
            <a:avLst/>
          </a:prstGeom>
          <a:noFill/>
          <a:ln>
            <a:noFill/>
          </a:ln>
        </p:spPr>
        <p:txBody>
          <a:bodyPr anchorCtr="0" anchor="ctr" bIns="34275" lIns="68575" spcFirstLastPara="1" rIns="68575" wrap="square" tIns="34275">
            <a:normAutofit/>
          </a:bodyPr>
          <a:lstStyle>
            <a:lvl1pPr indent="0" lvl="0" marL="0" marR="0" rtl="0" algn="r">
              <a:spcBef>
                <a:spcPts val="0"/>
              </a:spcBef>
              <a:spcAft>
                <a:spcPts val="0"/>
              </a:spcAft>
              <a:buNone/>
              <a:defRPr b="0" i="0" sz="800" u="none" cap="none" strike="noStrike">
                <a:solidFill>
                  <a:srgbClr val="898989"/>
                </a:solidFill>
                <a:latin typeface="Arial"/>
                <a:ea typeface="Arial"/>
                <a:cs typeface="Arial"/>
                <a:sym typeface="Arial"/>
              </a:defRPr>
            </a:lvl1pPr>
            <a:lvl2pPr indent="0" lvl="1" marL="0" marR="0" rtl="0" algn="r">
              <a:spcBef>
                <a:spcPts val="0"/>
              </a:spcBef>
              <a:spcAft>
                <a:spcPts val="0"/>
              </a:spcAft>
              <a:buNone/>
              <a:defRPr b="0" i="0" sz="800" u="none" cap="none" strike="noStrike">
                <a:solidFill>
                  <a:srgbClr val="898989"/>
                </a:solidFill>
                <a:latin typeface="Arial"/>
                <a:ea typeface="Arial"/>
                <a:cs typeface="Arial"/>
                <a:sym typeface="Arial"/>
              </a:defRPr>
            </a:lvl2pPr>
            <a:lvl3pPr indent="0" lvl="2" marL="0" marR="0" rtl="0" algn="r">
              <a:spcBef>
                <a:spcPts val="0"/>
              </a:spcBef>
              <a:spcAft>
                <a:spcPts val="0"/>
              </a:spcAft>
              <a:buNone/>
              <a:defRPr b="0" i="0" sz="800" u="none" cap="none" strike="noStrike">
                <a:solidFill>
                  <a:srgbClr val="898989"/>
                </a:solidFill>
                <a:latin typeface="Arial"/>
                <a:ea typeface="Arial"/>
                <a:cs typeface="Arial"/>
                <a:sym typeface="Arial"/>
              </a:defRPr>
            </a:lvl3pPr>
            <a:lvl4pPr indent="0" lvl="3" marL="0" marR="0" rtl="0" algn="r">
              <a:spcBef>
                <a:spcPts val="0"/>
              </a:spcBef>
              <a:spcAft>
                <a:spcPts val="0"/>
              </a:spcAft>
              <a:buNone/>
              <a:defRPr b="0" i="0" sz="800" u="none" cap="none" strike="noStrike">
                <a:solidFill>
                  <a:srgbClr val="898989"/>
                </a:solidFill>
                <a:latin typeface="Arial"/>
                <a:ea typeface="Arial"/>
                <a:cs typeface="Arial"/>
                <a:sym typeface="Arial"/>
              </a:defRPr>
            </a:lvl4pPr>
            <a:lvl5pPr indent="0" lvl="4" marL="0" marR="0" rtl="0" algn="r">
              <a:spcBef>
                <a:spcPts val="0"/>
              </a:spcBef>
              <a:spcAft>
                <a:spcPts val="0"/>
              </a:spcAft>
              <a:buNone/>
              <a:defRPr b="0" i="0" sz="800" u="none" cap="none" strike="noStrike">
                <a:solidFill>
                  <a:srgbClr val="898989"/>
                </a:solidFill>
                <a:latin typeface="Arial"/>
                <a:ea typeface="Arial"/>
                <a:cs typeface="Arial"/>
                <a:sym typeface="Arial"/>
              </a:defRPr>
            </a:lvl5pPr>
            <a:lvl6pPr indent="0" lvl="5" marL="0" marR="0" rtl="0" algn="r">
              <a:spcBef>
                <a:spcPts val="0"/>
              </a:spcBef>
              <a:spcAft>
                <a:spcPts val="0"/>
              </a:spcAft>
              <a:buNone/>
              <a:defRPr b="0" i="0" sz="800" u="none" cap="none" strike="noStrike">
                <a:solidFill>
                  <a:srgbClr val="898989"/>
                </a:solidFill>
                <a:latin typeface="Arial"/>
                <a:ea typeface="Arial"/>
                <a:cs typeface="Arial"/>
                <a:sym typeface="Arial"/>
              </a:defRPr>
            </a:lvl6pPr>
            <a:lvl7pPr indent="0" lvl="6" marL="0" marR="0" rtl="0" algn="r">
              <a:spcBef>
                <a:spcPts val="0"/>
              </a:spcBef>
              <a:spcAft>
                <a:spcPts val="0"/>
              </a:spcAft>
              <a:buNone/>
              <a:defRPr b="0" i="0" sz="800" u="none" cap="none" strike="noStrike">
                <a:solidFill>
                  <a:srgbClr val="898989"/>
                </a:solidFill>
                <a:latin typeface="Arial"/>
                <a:ea typeface="Arial"/>
                <a:cs typeface="Arial"/>
                <a:sym typeface="Arial"/>
              </a:defRPr>
            </a:lvl7pPr>
            <a:lvl8pPr indent="0" lvl="7" marL="0" marR="0" rtl="0" algn="r">
              <a:spcBef>
                <a:spcPts val="0"/>
              </a:spcBef>
              <a:spcAft>
                <a:spcPts val="0"/>
              </a:spcAft>
              <a:buNone/>
              <a:defRPr b="0" i="0" sz="800" u="none" cap="none" strike="noStrike">
                <a:solidFill>
                  <a:srgbClr val="898989"/>
                </a:solidFill>
                <a:latin typeface="Arial"/>
                <a:ea typeface="Arial"/>
                <a:cs typeface="Arial"/>
                <a:sym typeface="Arial"/>
              </a:defRPr>
            </a:lvl8pPr>
            <a:lvl9pPr indent="0" lvl="8" marL="0" marR="0" rtl="0" algn="r">
              <a:spcBef>
                <a:spcPts val="0"/>
              </a:spcBef>
              <a:spcAft>
                <a:spcPts val="0"/>
              </a:spcAft>
              <a:buNone/>
              <a:defRPr b="0" i="0" sz="800" u="none" cap="none" strike="noStrike">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ransition>
    <p:push/>
  </p:transition>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3" name="Shape 63"/>
        <p:cNvGrpSpPr/>
        <p:nvPr/>
      </p:nvGrpSpPr>
      <p:grpSpPr>
        <a:xfrm>
          <a:off x="0" y="0"/>
          <a:ext cx="0" cy="0"/>
          <a:chOff x="0" y="0"/>
          <a:chExt cx="0" cy="0"/>
        </a:xfrm>
      </p:grpSpPr>
      <p:sp>
        <p:nvSpPr>
          <p:cNvPr id="64" name="Google Shape;64;p15"/>
          <p:cNvSpPr txBox="1"/>
          <p:nvPr>
            <p:ph type="title"/>
          </p:nvPr>
        </p:nvSpPr>
        <p:spPr>
          <a:xfrm>
            <a:off x="457200" y="205978"/>
            <a:ext cx="8229600" cy="857400"/>
          </a:xfrm>
          <a:prstGeom prst="rect">
            <a:avLst/>
          </a:prstGeom>
          <a:noFill/>
          <a:ln>
            <a:noFill/>
          </a:ln>
        </p:spPr>
        <p:txBody>
          <a:bodyPr anchorCtr="0" anchor="ctr" bIns="34275" lIns="68575" spcFirstLastPara="1" rIns="68575" wrap="square" tIns="34275">
            <a:normAutofit/>
          </a:bodyPr>
          <a:lstStyle>
            <a:lvl1pPr lvl="0" rtl="0" algn="ctr">
              <a:spcBef>
                <a:spcPts val="0"/>
              </a:spcBef>
              <a:spcAft>
                <a:spcPts val="0"/>
              </a:spcAft>
              <a:buSzPts val="2600"/>
              <a:buNone/>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65" name="Google Shape;65;p15"/>
          <p:cNvSpPr txBox="1"/>
          <p:nvPr>
            <p:ph idx="1" type="body"/>
          </p:nvPr>
        </p:nvSpPr>
        <p:spPr>
          <a:xfrm>
            <a:off x="457200" y="1151335"/>
            <a:ext cx="4040100" cy="479700"/>
          </a:xfrm>
          <a:prstGeom prst="rect">
            <a:avLst/>
          </a:prstGeom>
          <a:noFill/>
          <a:ln>
            <a:noFill/>
          </a:ln>
        </p:spPr>
        <p:txBody>
          <a:bodyPr anchorCtr="0" anchor="b" bIns="34275" lIns="68575" spcFirstLastPara="1" rIns="68575" wrap="square" tIns="34275">
            <a:normAutofit/>
          </a:bodyPr>
          <a:lstStyle>
            <a:lvl1pPr indent="-228600" lvl="0" marL="457200" rtl="0" algn="l">
              <a:spcBef>
                <a:spcPts val="400"/>
              </a:spcBef>
              <a:spcAft>
                <a:spcPts val="0"/>
              </a:spcAft>
              <a:buClr>
                <a:schemeClr val="dk1"/>
              </a:buClr>
              <a:buSzPts val="1800"/>
              <a:buNone/>
              <a:defRPr b="1" sz="1800"/>
            </a:lvl1pPr>
            <a:lvl2pPr indent="-228600" lvl="1" marL="914400" rtl="0" algn="l">
              <a:spcBef>
                <a:spcPts val="300"/>
              </a:spcBef>
              <a:spcAft>
                <a:spcPts val="0"/>
              </a:spcAft>
              <a:buClr>
                <a:schemeClr val="dk1"/>
              </a:buClr>
              <a:buSzPts val="1500"/>
              <a:buNone/>
              <a:defRPr b="1" sz="1500"/>
            </a:lvl2pPr>
            <a:lvl3pPr indent="-228600" lvl="2" marL="1371600" rtl="0" algn="l">
              <a:spcBef>
                <a:spcPts val="300"/>
              </a:spcBef>
              <a:spcAft>
                <a:spcPts val="0"/>
              </a:spcAft>
              <a:buClr>
                <a:schemeClr val="dk1"/>
              </a:buClr>
              <a:buSzPts val="1400"/>
              <a:buNone/>
              <a:defRPr b="1" sz="1400"/>
            </a:lvl3pPr>
            <a:lvl4pPr indent="-228600" lvl="3" marL="1828800" rtl="0" algn="l">
              <a:spcBef>
                <a:spcPts val="200"/>
              </a:spcBef>
              <a:spcAft>
                <a:spcPts val="0"/>
              </a:spcAft>
              <a:buClr>
                <a:schemeClr val="dk1"/>
              </a:buClr>
              <a:buSzPts val="1200"/>
              <a:buNone/>
              <a:defRPr b="1" sz="1200"/>
            </a:lvl4pPr>
            <a:lvl5pPr indent="-228600" lvl="4" marL="2286000" rtl="0" algn="l">
              <a:spcBef>
                <a:spcPts val="200"/>
              </a:spcBef>
              <a:spcAft>
                <a:spcPts val="0"/>
              </a:spcAft>
              <a:buClr>
                <a:schemeClr val="dk1"/>
              </a:buClr>
              <a:buSzPts val="1200"/>
              <a:buNone/>
              <a:defRPr b="1" sz="1200"/>
            </a:lvl5pPr>
            <a:lvl6pPr indent="-228600" lvl="5" marL="2743200" rtl="0" algn="l">
              <a:spcBef>
                <a:spcPts val="200"/>
              </a:spcBef>
              <a:spcAft>
                <a:spcPts val="0"/>
              </a:spcAft>
              <a:buClr>
                <a:schemeClr val="dk1"/>
              </a:buClr>
              <a:buSzPts val="1200"/>
              <a:buNone/>
              <a:defRPr b="1" sz="1200"/>
            </a:lvl6pPr>
            <a:lvl7pPr indent="-228600" lvl="6" marL="3200400" rtl="0" algn="l">
              <a:spcBef>
                <a:spcPts val="1200"/>
              </a:spcBef>
              <a:spcAft>
                <a:spcPts val="0"/>
              </a:spcAft>
              <a:buClr>
                <a:schemeClr val="dk1"/>
              </a:buClr>
              <a:buSzPts val="1200"/>
              <a:buNone/>
              <a:defRPr b="1" sz="1200"/>
            </a:lvl7pPr>
            <a:lvl8pPr indent="-228600" lvl="7" marL="3657600" rtl="0" algn="l">
              <a:spcBef>
                <a:spcPts val="1200"/>
              </a:spcBef>
              <a:spcAft>
                <a:spcPts val="0"/>
              </a:spcAft>
              <a:buClr>
                <a:schemeClr val="dk1"/>
              </a:buClr>
              <a:buSzPts val="1200"/>
              <a:buNone/>
              <a:defRPr b="1" sz="1200"/>
            </a:lvl8pPr>
            <a:lvl9pPr indent="-228600" lvl="8" marL="4114800" rtl="0" algn="l">
              <a:spcBef>
                <a:spcPts val="1200"/>
              </a:spcBef>
              <a:spcAft>
                <a:spcPts val="1200"/>
              </a:spcAft>
              <a:buClr>
                <a:schemeClr val="dk1"/>
              </a:buClr>
              <a:buSzPts val="1200"/>
              <a:buNone/>
              <a:defRPr b="1" sz="1200"/>
            </a:lvl9pPr>
          </a:lstStyle>
          <a:p/>
        </p:txBody>
      </p:sp>
      <p:sp>
        <p:nvSpPr>
          <p:cNvPr id="66" name="Google Shape;66;p15"/>
          <p:cNvSpPr txBox="1"/>
          <p:nvPr>
            <p:ph idx="2" type="body"/>
          </p:nvPr>
        </p:nvSpPr>
        <p:spPr>
          <a:xfrm>
            <a:off x="457200" y="1631156"/>
            <a:ext cx="4040100" cy="2963400"/>
          </a:xfrm>
          <a:prstGeom prst="rect">
            <a:avLst/>
          </a:prstGeom>
          <a:noFill/>
          <a:ln>
            <a:noFill/>
          </a:ln>
        </p:spPr>
        <p:txBody>
          <a:bodyPr anchorCtr="0" anchor="t" bIns="34275" lIns="68575" spcFirstLastPara="1" rIns="68575" wrap="square" tIns="34275">
            <a:normAutofit/>
          </a:bodyPr>
          <a:lstStyle>
            <a:lvl1pPr indent="-342900" lvl="0" marL="457200" rtl="0" algn="l">
              <a:spcBef>
                <a:spcPts val="400"/>
              </a:spcBef>
              <a:spcAft>
                <a:spcPts val="0"/>
              </a:spcAft>
              <a:buClr>
                <a:schemeClr val="dk1"/>
              </a:buClr>
              <a:buSzPts val="1800"/>
              <a:buChar char="●"/>
              <a:defRPr sz="1800"/>
            </a:lvl1pPr>
            <a:lvl2pPr indent="-323850" lvl="1" marL="914400" rtl="0" algn="l">
              <a:spcBef>
                <a:spcPts val="300"/>
              </a:spcBef>
              <a:spcAft>
                <a:spcPts val="0"/>
              </a:spcAft>
              <a:buClr>
                <a:schemeClr val="dk1"/>
              </a:buClr>
              <a:buSzPts val="1500"/>
              <a:buChar char="○"/>
              <a:defRPr sz="1500"/>
            </a:lvl2pPr>
            <a:lvl3pPr indent="-317500" lvl="2" marL="1371600" rtl="0" algn="l">
              <a:spcBef>
                <a:spcPts val="300"/>
              </a:spcBef>
              <a:spcAft>
                <a:spcPts val="0"/>
              </a:spcAft>
              <a:buClr>
                <a:schemeClr val="dk1"/>
              </a:buClr>
              <a:buSzPts val="1400"/>
              <a:buChar char="■"/>
              <a:defRPr sz="1400"/>
            </a:lvl3pPr>
            <a:lvl4pPr indent="-304800" lvl="3" marL="1828800" rtl="0" algn="l">
              <a:spcBef>
                <a:spcPts val="200"/>
              </a:spcBef>
              <a:spcAft>
                <a:spcPts val="0"/>
              </a:spcAft>
              <a:buClr>
                <a:schemeClr val="dk1"/>
              </a:buClr>
              <a:buSzPts val="1200"/>
              <a:buChar char="●"/>
              <a:defRPr sz="1200"/>
            </a:lvl4pPr>
            <a:lvl5pPr indent="-304800" lvl="4" marL="2286000" rtl="0" algn="l">
              <a:spcBef>
                <a:spcPts val="200"/>
              </a:spcBef>
              <a:spcAft>
                <a:spcPts val="0"/>
              </a:spcAft>
              <a:buClr>
                <a:schemeClr val="dk1"/>
              </a:buClr>
              <a:buSzPts val="1200"/>
              <a:buChar char="○"/>
              <a:defRPr sz="1200"/>
            </a:lvl5pPr>
            <a:lvl6pPr indent="-304800" lvl="5" marL="2743200" rtl="0" algn="l">
              <a:spcBef>
                <a:spcPts val="200"/>
              </a:spcBef>
              <a:spcAft>
                <a:spcPts val="0"/>
              </a:spcAft>
              <a:buClr>
                <a:schemeClr val="dk1"/>
              </a:buClr>
              <a:buSzPts val="1200"/>
              <a:buChar char="■"/>
              <a:defRPr sz="1200"/>
            </a:lvl6pPr>
            <a:lvl7pPr indent="-304800" lvl="6" marL="3200400" rtl="0" algn="l">
              <a:spcBef>
                <a:spcPts val="1200"/>
              </a:spcBef>
              <a:spcAft>
                <a:spcPts val="0"/>
              </a:spcAft>
              <a:buClr>
                <a:schemeClr val="dk1"/>
              </a:buClr>
              <a:buSzPts val="1200"/>
              <a:buChar char="●"/>
              <a:defRPr sz="1200"/>
            </a:lvl7pPr>
            <a:lvl8pPr indent="-304800" lvl="7" marL="3657600" rtl="0" algn="l">
              <a:spcBef>
                <a:spcPts val="1200"/>
              </a:spcBef>
              <a:spcAft>
                <a:spcPts val="0"/>
              </a:spcAft>
              <a:buClr>
                <a:schemeClr val="dk1"/>
              </a:buClr>
              <a:buSzPts val="1200"/>
              <a:buChar char="○"/>
              <a:defRPr sz="1200"/>
            </a:lvl8pPr>
            <a:lvl9pPr indent="-304800" lvl="8" marL="4114800" rtl="0" algn="l">
              <a:spcBef>
                <a:spcPts val="1200"/>
              </a:spcBef>
              <a:spcAft>
                <a:spcPts val="1200"/>
              </a:spcAft>
              <a:buClr>
                <a:schemeClr val="dk1"/>
              </a:buClr>
              <a:buSzPts val="1200"/>
              <a:buChar char="■"/>
              <a:defRPr sz="1200"/>
            </a:lvl9pPr>
          </a:lstStyle>
          <a:p/>
        </p:txBody>
      </p:sp>
      <p:sp>
        <p:nvSpPr>
          <p:cNvPr id="67" name="Google Shape;67;p15"/>
          <p:cNvSpPr txBox="1"/>
          <p:nvPr>
            <p:ph idx="3" type="body"/>
          </p:nvPr>
        </p:nvSpPr>
        <p:spPr>
          <a:xfrm>
            <a:off x="4645026" y="1151335"/>
            <a:ext cx="4041900" cy="479700"/>
          </a:xfrm>
          <a:prstGeom prst="rect">
            <a:avLst/>
          </a:prstGeom>
          <a:noFill/>
          <a:ln>
            <a:noFill/>
          </a:ln>
        </p:spPr>
        <p:txBody>
          <a:bodyPr anchorCtr="0" anchor="b" bIns="34275" lIns="68575" spcFirstLastPara="1" rIns="68575" wrap="square" tIns="34275">
            <a:normAutofit/>
          </a:bodyPr>
          <a:lstStyle>
            <a:lvl1pPr indent="-228600" lvl="0" marL="457200" rtl="0" algn="l">
              <a:spcBef>
                <a:spcPts val="400"/>
              </a:spcBef>
              <a:spcAft>
                <a:spcPts val="0"/>
              </a:spcAft>
              <a:buClr>
                <a:schemeClr val="dk1"/>
              </a:buClr>
              <a:buSzPts val="1800"/>
              <a:buNone/>
              <a:defRPr b="1" sz="1800"/>
            </a:lvl1pPr>
            <a:lvl2pPr indent="-228600" lvl="1" marL="914400" rtl="0" algn="l">
              <a:spcBef>
                <a:spcPts val="300"/>
              </a:spcBef>
              <a:spcAft>
                <a:spcPts val="0"/>
              </a:spcAft>
              <a:buClr>
                <a:schemeClr val="dk1"/>
              </a:buClr>
              <a:buSzPts val="1500"/>
              <a:buNone/>
              <a:defRPr b="1" sz="1500"/>
            </a:lvl2pPr>
            <a:lvl3pPr indent="-228600" lvl="2" marL="1371600" rtl="0" algn="l">
              <a:spcBef>
                <a:spcPts val="300"/>
              </a:spcBef>
              <a:spcAft>
                <a:spcPts val="0"/>
              </a:spcAft>
              <a:buClr>
                <a:schemeClr val="dk1"/>
              </a:buClr>
              <a:buSzPts val="1400"/>
              <a:buNone/>
              <a:defRPr b="1" sz="1400"/>
            </a:lvl3pPr>
            <a:lvl4pPr indent="-228600" lvl="3" marL="1828800" rtl="0" algn="l">
              <a:spcBef>
                <a:spcPts val="200"/>
              </a:spcBef>
              <a:spcAft>
                <a:spcPts val="0"/>
              </a:spcAft>
              <a:buClr>
                <a:schemeClr val="dk1"/>
              </a:buClr>
              <a:buSzPts val="1200"/>
              <a:buNone/>
              <a:defRPr b="1" sz="1200"/>
            </a:lvl4pPr>
            <a:lvl5pPr indent="-228600" lvl="4" marL="2286000" rtl="0" algn="l">
              <a:spcBef>
                <a:spcPts val="200"/>
              </a:spcBef>
              <a:spcAft>
                <a:spcPts val="0"/>
              </a:spcAft>
              <a:buClr>
                <a:schemeClr val="dk1"/>
              </a:buClr>
              <a:buSzPts val="1200"/>
              <a:buNone/>
              <a:defRPr b="1" sz="1200"/>
            </a:lvl5pPr>
            <a:lvl6pPr indent="-228600" lvl="5" marL="2743200" rtl="0" algn="l">
              <a:spcBef>
                <a:spcPts val="200"/>
              </a:spcBef>
              <a:spcAft>
                <a:spcPts val="0"/>
              </a:spcAft>
              <a:buClr>
                <a:schemeClr val="dk1"/>
              </a:buClr>
              <a:buSzPts val="1200"/>
              <a:buNone/>
              <a:defRPr b="1" sz="1200"/>
            </a:lvl6pPr>
            <a:lvl7pPr indent="-228600" lvl="6" marL="3200400" rtl="0" algn="l">
              <a:spcBef>
                <a:spcPts val="1200"/>
              </a:spcBef>
              <a:spcAft>
                <a:spcPts val="0"/>
              </a:spcAft>
              <a:buClr>
                <a:schemeClr val="dk1"/>
              </a:buClr>
              <a:buSzPts val="1200"/>
              <a:buNone/>
              <a:defRPr b="1" sz="1200"/>
            </a:lvl7pPr>
            <a:lvl8pPr indent="-228600" lvl="7" marL="3657600" rtl="0" algn="l">
              <a:spcBef>
                <a:spcPts val="1200"/>
              </a:spcBef>
              <a:spcAft>
                <a:spcPts val="0"/>
              </a:spcAft>
              <a:buClr>
                <a:schemeClr val="dk1"/>
              </a:buClr>
              <a:buSzPts val="1200"/>
              <a:buNone/>
              <a:defRPr b="1" sz="1200"/>
            </a:lvl8pPr>
            <a:lvl9pPr indent="-228600" lvl="8" marL="4114800" rtl="0" algn="l">
              <a:spcBef>
                <a:spcPts val="1200"/>
              </a:spcBef>
              <a:spcAft>
                <a:spcPts val="1200"/>
              </a:spcAft>
              <a:buClr>
                <a:schemeClr val="dk1"/>
              </a:buClr>
              <a:buSzPts val="1200"/>
              <a:buNone/>
              <a:defRPr b="1" sz="1200"/>
            </a:lvl9pPr>
          </a:lstStyle>
          <a:p/>
        </p:txBody>
      </p:sp>
      <p:sp>
        <p:nvSpPr>
          <p:cNvPr id="68" name="Google Shape;68;p15"/>
          <p:cNvSpPr txBox="1"/>
          <p:nvPr>
            <p:ph idx="4" type="body"/>
          </p:nvPr>
        </p:nvSpPr>
        <p:spPr>
          <a:xfrm>
            <a:off x="4645026" y="1631156"/>
            <a:ext cx="4041900" cy="2963400"/>
          </a:xfrm>
          <a:prstGeom prst="rect">
            <a:avLst/>
          </a:prstGeom>
          <a:noFill/>
          <a:ln>
            <a:noFill/>
          </a:ln>
        </p:spPr>
        <p:txBody>
          <a:bodyPr anchorCtr="0" anchor="t" bIns="34275" lIns="68575" spcFirstLastPara="1" rIns="68575" wrap="square" tIns="34275">
            <a:normAutofit/>
          </a:bodyPr>
          <a:lstStyle>
            <a:lvl1pPr indent="-342900" lvl="0" marL="457200" rtl="0" algn="l">
              <a:spcBef>
                <a:spcPts val="400"/>
              </a:spcBef>
              <a:spcAft>
                <a:spcPts val="0"/>
              </a:spcAft>
              <a:buClr>
                <a:schemeClr val="dk1"/>
              </a:buClr>
              <a:buSzPts val="1800"/>
              <a:buChar char="●"/>
              <a:defRPr sz="1800"/>
            </a:lvl1pPr>
            <a:lvl2pPr indent="-323850" lvl="1" marL="914400" rtl="0" algn="l">
              <a:spcBef>
                <a:spcPts val="300"/>
              </a:spcBef>
              <a:spcAft>
                <a:spcPts val="0"/>
              </a:spcAft>
              <a:buClr>
                <a:schemeClr val="dk1"/>
              </a:buClr>
              <a:buSzPts val="1500"/>
              <a:buChar char="○"/>
              <a:defRPr sz="1500"/>
            </a:lvl2pPr>
            <a:lvl3pPr indent="-317500" lvl="2" marL="1371600" rtl="0" algn="l">
              <a:spcBef>
                <a:spcPts val="300"/>
              </a:spcBef>
              <a:spcAft>
                <a:spcPts val="0"/>
              </a:spcAft>
              <a:buClr>
                <a:schemeClr val="dk1"/>
              </a:buClr>
              <a:buSzPts val="1400"/>
              <a:buChar char="■"/>
              <a:defRPr sz="1400"/>
            </a:lvl3pPr>
            <a:lvl4pPr indent="-304800" lvl="3" marL="1828800" rtl="0" algn="l">
              <a:spcBef>
                <a:spcPts val="200"/>
              </a:spcBef>
              <a:spcAft>
                <a:spcPts val="0"/>
              </a:spcAft>
              <a:buClr>
                <a:schemeClr val="dk1"/>
              </a:buClr>
              <a:buSzPts val="1200"/>
              <a:buChar char="●"/>
              <a:defRPr sz="1200"/>
            </a:lvl4pPr>
            <a:lvl5pPr indent="-304800" lvl="4" marL="2286000" rtl="0" algn="l">
              <a:spcBef>
                <a:spcPts val="200"/>
              </a:spcBef>
              <a:spcAft>
                <a:spcPts val="0"/>
              </a:spcAft>
              <a:buClr>
                <a:schemeClr val="dk1"/>
              </a:buClr>
              <a:buSzPts val="1200"/>
              <a:buChar char="○"/>
              <a:defRPr sz="1200"/>
            </a:lvl5pPr>
            <a:lvl6pPr indent="-304800" lvl="5" marL="2743200" rtl="0" algn="l">
              <a:spcBef>
                <a:spcPts val="200"/>
              </a:spcBef>
              <a:spcAft>
                <a:spcPts val="0"/>
              </a:spcAft>
              <a:buClr>
                <a:schemeClr val="dk1"/>
              </a:buClr>
              <a:buSzPts val="1200"/>
              <a:buChar char="■"/>
              <a:defRPr sz="1200"/>
            </a:lvl6pPr>
            <a:lvl7pPr indent="-304800" lvl="6" marL="3200400" rtl="0" algn="l">
              <a:spcBef>
                <a:spcPts val="1200"/>
              </a:spcBef>
              <a:spcAft>
                <a:spcPts val="0"/>
              </a:spcAft>
              <a:buClr>
                <a:schemeClr val="dk1"/>
              </a:buClr>
              <a:buSzPts val="1200"/>
              <a:buChar char="●"/>
              <a:defRPr sz="1200"/>
            </a:lvl7pPr>
            <a:lvl8pPr indent="-304800" lvl="7" marL="3657600" rtl="0" algn="l">
              <a:spcBef>
                <a:spcPts val="1200"/>
              </a:spcBef>
              <a:spcAft>
                <a:spcPts val="0"/>
              </a:spcAft>
              <a:buClr>
                <a:schemeClr val="dk1"/>
              </a:buClr>
              <a:buSzPts val="1200"/>
              <a:buChar char="○"/>
              <a:defRPr sz="1200"/>
            </a:lvl8pPr>
            <a:lvl9pPr indent="-304800" lvl="8" marL="4114800" rtl="0" algn="l">
              <a:spcBef>
                <a:spcPts val="1200"/>
              </a:spcBef>
              <a:spcAft>
                <a:spcPts val="1200"/>
              </a:spcAft>
              <a:buClr>
                <a:schemeClr val="dk1"/>
              </a:buClr>
              <a:buSzPts val="1200"/>
              <a:buChar char="■"/>
              <a:defRPr sz="1200"/>
            </a:lvl9pPr>
          </a:lstStyle>
          <a:p/>
        </p:txBody>
      </p:sp>
      <p:sp>
        <p:nvSpPr>
          <p:cNvPr id="69" name="Google Shape;69;p15"/>
          <p:cNvSpPr txBox="1"/>
          <p:nvPr>
            <p:ph idx="10" type="dt"/>
          </p:nvPr>
        </p:nvSpPr>
        <p:spPr>
          <a:xfrm>
            <a:off x="457200" y="4767263"/>
            <a:ext cx="21336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70" name="Google Shape;70;p15"/>
          <p:cNvSpPr txBox="1"/>
          <p:nvPr>
            <p:ph idx="11" type="ftr"/>
          </p:nvPr>
        </p:nvSpPr>
        <p:spPr>
          <a:xfrm>
            <a:off x="3124200" y="4767263"/>
            <a:ext cx="28956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71" name="Google Shape;71;p15"/>
          <p:cNvSpPr txBox="1"/>
          <p:nvPr>
            <p:ph idx="12" type="sldNum"/>
          </p:nvPr>
        </p:nvSpPr>
        <p:spPr>
          <a:xfrm>
            <a:off x="6553200" y="4767263"/>
            <a:ext cx="2133600" cy="273900"/>
          </a:xfrm>
          <a:prstGeom prst="rect">
            <a:avLst/>
          </a:prstGeom>
          <a:noFill/>
          <a:ln>
            <a:noFill/>
          </a:ln>
        </p:spPr>
        <p:txBody>
          <a:bodyPr anchorCtr="0" anchor="ctr" bIns="34275" lIns="68575" spcFirstLastPara="1" rIns="68575" wrap="square" tIns="34275">
            <a:normAutofit/>
          </a:bodyPr>
          <a:lstStyle>
            <a:lvl1pPr indent="0" lvl="0" marL="0" marR="0" rtl="0" algn="r">
              <a:spcBef>
                <a:spcPts val="0"/>
              </a:spcBef>
              <a:spcAft>
                <a:spcPts val="0"/>
              </a:spcAft>
              <a:buNone/>
              <a:defRPr sz="800">
                <a:solidFill>
                  <a:srgbClr val="898989"/>
                </a:solidFill>
                <a:latin typeface="Arial"/>
                <a:ea typeface="Arial"/>
                <a:cs typeface="Arial"/>
                <a:sym typeface="Arial"/>
              </a:defRPr>
            </a:lvl1pPr>
            <a:lvl2pPr indent="0" lvl="1" marL="0" marR="0" rtl="0" algn="r">
              <a:spcBef>
                <a:spcPts val="0"/>
              </a:spcBef>
              <a:spcAft>
                <a:spcPts val="0"/>
              </a:spcAft>
              <a:buNone/>
              <a:defRPr sz="800">
                <a:solidFill>
                  <a:srgbClr val="898989"/>
                </a:solidFill>
                <a:latin typeface="Arial"/>
                <a:ea typeface="Arial"/>
                <a:cs typeface="Arial"/>
                <a:sym typeface="Arial"/>
              </a:defRPr>
            </a:lvl2pPr>
            <a:lvl3pPr indent="0" lvl="2" marL="0" marR="0" rtl="0" algn="r">
              <a:spcBef>
                <a:spcPts val="0"/>
              </a:spcBef>
              <a:spcAft>
                <a:spcPts val="0"/>
              </a:spcAft>
              <a:buNone/>
              <a:defRPr sz="800">
                <a:solidFill>
                  <a:srgbClr val="898989"/>
                </a:solidFill>
                <a:latin typeface="Arial"/>
                <a:ea typeface="Arial"/>
                <a:cs typeface="Arial"/>
                <a:sym typeface="Arial"/>
              </a:defRPr>
            </a:lvl3pPr>
            <a:lvl4pPr indent="0" lvl="3" marL="0" marR="0" rtl="0" algn="r">
              <a:spcBef>
                <a:spcPts val="0"/>
              </a:spcBef>
              <a:spcAft>
                <a:spcPts val="0"/>
              </a:spcAft>
              <a:buNone/>
              <a:defRPr sz="800">
                <a:solidFill>
                  <a:srgbClr val="898989"/>
                </a:solidFill>
                <a:latin typeface="Arial"/>
                <a:ea typeface="Arial"/>
                <a:cs typeface="Arial"/>
                <a:sym typeface="Arial"/>
              </a:defRPr>
            </a:lvl4pPr>
            <a:lvl5pPr indent="0" lvl="4" marL="0" marR="0" rtl="0" algn="r">
              <a:spcBef>
                <a:spcPts val="0"/>
              </a:spcBef>
              <a:spcAft>
                <a:spcPts val="0"/>
              </a:spcAft>
              <a:buNone/>
              <a:defRPr sz="800">
                <a:solidFill>
                  <a:srgbClr val="898989"/>
                </a:solidFill>
                <a:latin typeface="Arial"/>
                <a:ea typeface="Arial"/>
                <a:cs typeface="Arial"/>
                <a:sym typeface="Arial"/>
              </a:defRPr>
            </a:lvl5pPr>
            <a:lvl6pPr indent="0" lvl="5" marL="0" marR="0" rtl="0" algn="r">
              <a:spcBef>
                <a:spcPts val="0"/>
              </a:spcBef>
              <a:spcAft>
                <a:spcPts val="0"/>
              </a:spcAft>
              <a:buNone/>
              <a:defRPr sz="800">
                <a:solidFill>
                  <a:srgbClr val="898989"/>
                </a:solidFill>
                <a:latin typeface="Arial"/>
                <a:ea typeface="Arial"/>
                <a:cs typeface="Arial"/>
                <a:sym typeface="Arial"/>
              </a:defRPr>
            </a:lvl6pPr>
            <a:lvl7pPr indent="0" lvl="6" marL="0" marR="0" rtl="0" algn="r">
              <a:spcBef>
                <a:spcPts val="0"/>
              </a:spcBef>
              <a:spcAft>
                <a:spcPts val="0"/>
              </a:spcAft>
              <a:buNone/>
              <a:defRPr sz="800">
                <a:solidFill>
                  <a:srgbClr val="898989"/>
                </a:solidFill>
                <a:latin typeface="Arial"/>
                <a:ea typeface="Arial"/>
                <a:cs typeface="Arial"/>
                <a:sym typeface="Arial"/>
              </a:defRPr>
            </a:lvl7pPr>
            <a:lvl8pPr indent="0" lvl="7" marL="0" marR="0" rtl="0" algn="r">
              <a:spcBef>
                <a:spcPts val="0"/>
              </a:spcBef>
              <a:spcAft>
                <a:spcPts val="0"/>
              </a:spcAft>
              <a:buNone/>
              <a:defRPr sz="800">
                <a:solidFill>
                  <a:srgbClr val="898989"/>
                </a:solidFill>
                <a:latin typeface="Arial"/>
                <a:ea typeface="Arial"/>
                <a:cs typeface="Arial"/>
                <a:sym typeface="Arial"/>
              </a:defRPr>
            </a:lvl8pPr>
            <a:lvl9pPr indent="0" lvl="8" marL="0" marR="0" rtl="0" algn="r">
              <a:spcBef>
                <a:spcPts val="0"/>
              </a:spcBef>
              <a:spcAft>
                <a:spcPts val="0"/>
              </a:spcAft>
              <a:buNone/>
              <a:defRPr sz="800">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ransition>
    <p:push/>
  </p:transition>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1_Title Only">
    <p:spTree>
      <p:nvGrpSpPr>
        <p:cNvPr id="72" name="Shape 72"/>
        <p:cNvGrpSpPr/>
        <p:nvPr/>
      </p:nvGrpSpPr>
      <p:grpSpPr>
        <a:xfrm>
          <a:off x="0" y="0"/>
          <a:ext cx="0" cy="0"/>
          <a:chOff x="0" y="0"/>
          <a:chExt cx="0" cy="0"/>
        </a:xfrm>
      </p:grpSpPr>
      <p:sp>
        <p:nvSpPr>
          <p:cNvPr id="73" name="Google Shape;73;p16"/>
          <p:cNvSpPr txBox="1"/>
          <p:nvPr>
            <p:ph idx="12" type="sldNum"/>
          </p:nvPr>
        </p:nvSpPr>
        <p:spPr>
          <a:xfrm>
            <a:off x="6872352" y="4824387"/>
            <a:ext cx="2133600" cy="273900"/>
          </a:xfrm>
          <a:prstGeom prst="rect">
            <a:avLst/>
          </a:prstGeom>
          <a:noFill/>
          <a:ln>
            <a:noFill/>
          </a:ln>
        </p:spPr>
        <p:txBody>
          <a:bodyPr anchorCtr="0" anchor="ctr" bIns="0" lIns="0" spcFirstLastPara="1" rIns="0" wrap="square" tIns="0">
            <a:noAutofit/>
          </a:bodyPr>
          <a:lstStyle>
            <a:lvl1pPr indent="0" lvl="0" marL="0" marR="0" rtl="0" algn="r">
              <a:spcBef>
                <a:spcPts val="0"/>
              </a:spcBef>
              <a:spcAft>
                <a:spcPts val="0"/>
              </a:spcAft>
              <a:buClr>
                <a:srgbClr val="898989"/>
              </a:buClr>
              <a:buSzPts val="800"/>
              <a:buFont typeface="Arial"/>
              <a:buNone/>
              <a:defRPr sz="800">
                <a:solidFill>
                  <a:srgbClr val="898989"/>
                </a:solidFill>
                <a:latin typeface="Arial"/>
                <a:ea typeface="Arial"/>
                <a:cs typeface="Arial"/>
                <a:sym typeface="Arial"/>
              </a:defRPr>
            </a:lvl1pPr>
            <a:lvl2pPr indent="0" lvl="1" marL="0" marR="0" rtl="0" algn="r">
              <a:spcBef>
                <a:spcPts val="0"/>
              </a:spcBef>
              <a:spcAft>
                <a:spcPts val="0"/>
              </a:spcAft>
              <a:buClr>
                <a:srgbClr val="898989"/>
              </a:buClr>
              <a:buSzPts val="800"/>
              <a:buFont typeface="Arial"/>
              <a:buNone/>
              <a:defRPr sz="800">
                <a:solidFill>
                  <a:srgbClr val="898989"/>
                </a:solidFill>
                <a:latin typeface="Arial"/>
                <a:ea typeface="Arial"/>
                <a:cs typeface="Arial"/>
                <a:sym typeface="Arial"/>
              </a:defRPr>
            </a:lvl2pPr>
            <a:lvl3pPr indent="0" lvl="2" marL="0" marR="0" rtl="0" algn="r">
              <a:spcBef>
                <a:spcPts val="0"/>
              </a:spcBef>
              <a:spcAft>
                <a:spcPts val="0"/>
              </a:spcAft>
              <a:buClr>
                <a:srgbClr val="898989"/>
              </a:buClr>
              <a:buSzPts val="800"/>
              <a:buFont typeface="Arial"/>
              <a:buNone/>
              <a:defRPr sz="800">
                <a:solidFill>
                  <a:srgbClr val="898989"/>
                </a:solidFill>
                <a:latin typeface="Arial"/>
                <a:ea typeface="Arial"/>
                <a:cs typeface="Arial"/>
                <a:sym typeface="Arial"/>
              </a:defRPr>
            </a:lvl3pPr>
            <a:lvl4pPr indent="0" lvl="3" marL="0" marR="0" rtl="0" algn="r">
              <a:spcBef>
                <a:spcPts val="0"/>
              </a:spcBef>
              <a:spcAft>
                <a:spcPts val="0"/>
              </a:spcAft>
              <a:buClr>
                <a:srgbClr val="898989"/>
              </a:buClr>
              <a:buSzPts val="800"/>
              <a:buFont typeface="Arial"/>
              <a:buNone/>
              <a:defRPr sz="800">
                <a:solidFill>
                  <a:srgbClr val="898989"/>
                </a:solidFill>
                <a:latin typeface="Arial"/>
                <a:ea typeface="Arial"/>
                <a:cs typeface="Arial"/>
                <a:sym typeface="Arial"/>
              </a:defRPr>
            </a:lvl4pPr>
            <a:lvl5pPr indent="0" lvl="4" marL="0" marR="0" rtl="0" algn="r">
              <a:spcBef>
                <a:spcPts val="0"/>
              </a:spcBef>
              <a:spcAft>
                <a:spcPts val="0"/>
              </a:spcAft>
              <a:buClr>
                <a:srgbClr val="898989"/>
              </a:buClr>
              <a:buSzPts val="800"/>
              <a:buFont typeface="Arial"/>
              <a:buNone/>
              <a:defRPr sz="800">
                <a:solidFill>
                  <a:srgbClr val="898989"/>
                </a:solidFill>
                <a:latin typeface="Arial"/>
                <a:ea typeface="Arial"/>
                <a:cs typeface="Arial"/>
                <a:sym typeface="Arial"/>
              </a:defRPr>
            </a:lvl5pPr>
            <a:lvl6pPr indent="0" lvl="5" marL="0" marR="0" rtl="0" algn="r">
              <a:spcBef>
                <a:spcPts val="0"/>
              </a:spcBef>
              <a:spcAft>
                <a:spcPts val="0"/>
              </a:spcAft>
              <a:buClr>
                <a:srgbClr val="898989"/>
              </a:buClr>
              <a:buSzPts val="800"/>
              <a:buFont typeface="Arial"/>
              <a:buNone/>
              <a:defRPr sz="800">
                <a:solidFill>
                  <a:srgbClr val="898989"/>
                </a:solidFill>
                <a:latin typeface="Arial"/>
                <a:ea typeface="Arial"/>
                <a:cs typeface="Arial"/>
                <a:sym typeface="Arial"/>
              </a:defRPr>
            </a:lvl6pPr>
            <a:lvl7pPr indent="0" lvl="6" marL="0" marR="0" rtl="0" algn="r">
              <a:spcBef>
                <a:spcPts val="0"/>
              </a:spcBef>
              <a:spcAft>
                <a:spcPts val="0"/>
              </a:spcAft>
              <a:buClr>
                <a:srgbClr val="898989"/>
              </a:buClr>
              <a:buSzPts val="800"/>
              <a:buFont typeface="Arial"/>
              <a:buNone/>
              <a:defRPr sz="800">
                <a:solidFill>
                  <a:srgbClr val="898989"/>
                </a:solidFill>
                <a:latin typeface="Arial"/>
                <a:ea typeface="Arial"/>
                <a:cs typeface="Arial"/>
                <a:sym typeface="Arial"/>
              </a:defRPr>
            </a:lvl7pPr>
            <a:lvl8pPr indent="0" lvl="7" marL="0" marR="0" rtl="0" algn="r">
              <a:spcBef>
                <a:spcPts val="0"/>
              </a:spcBef>
              <a:spcAft>
                <a:spcPts val="0"/>
              </a:spcAft>
              <a:buClr>
                <a:srgbClr val="898989"/>
              </a:buClr>
              <a:buSzPts val="800"/>
              <a:buFont typeface="Arial"/>
              <a:buNone/>
              <a:defRPr sz="800">
                <a:solidFill>
                  <a:srgbClr val="898989"/>
                </a:solidFill>
                <a:latin typeface="Arial"/>
                <a:ea typeface="Arial"/>
                <a:cs typeface="Arial"/>
                <a:sym typeface="Arial"/>
              </a:defRPr>
            </a:lvl8pPr>
            <a:lvl9pPr indent="0" lvl="8" marL="0" marR="0" rtl="0" algn="r">
              <a:spcBef>
                <a:spcPts val="0"/>
              </a:spcBef>
              <a:spcAft>
                <a:spcPts val="0"/>
              </a:spcAft>
              <a:buClr>
                <a:srgbClr val="898989"/>
              </a:buClr>
              <a:buSzPts val="800"/>
              <a:buFont typeface="Arial"/>
              <a:buNone/>
              <a:defRPr sz="800">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74" name="Google Shape;74;p16"/>
          <p:cNvSpPr txBox="1"/>
          <p:nvPr>
            <p:ph type="title"/>
          </p:nvPr>
        </p:nvSpPr>
        <p:spPr>
          <a:xfrm>
            <a:off x="455613" y="308848"/>
            <a:ext cx="8229600" cy="8688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Clr>
                <a:schemeClr val="dk2"/>
              </a:buClr>
              <a:buSzPts val="1800"/>
              <a:buFont typeface="Arial"/>
              <a:buNone/>
              <a:defRPr b="0" i="0">
                <a:solidFill>
                  <a:schemeClr val="dk2"/>
                </a:solidFill>
                <a:latin typeface="Arial"/>
                <a:ea typeface="Arial"/>
                <a:cs typeface="Arial"/>
                <a:sym typeface="Arial"/>
              </a:defRPr>
            </a:lvl1pPr>
            <a:lvl2pPr lvl="1" rtl="0" algn="ctr">
              <a:spcBef>
                <a:spcPts val="0"/>
              </a:spcBef>
              <a:spcAft>
                <a:spcPts val="0"/>
              </a:spcAft>
              <a:buClr>
                <a:schemeClr val="dk1"/>
              </a:buClr>
              <a:buSzPts val="1100"/>
              <a:buFont typeface="Arial Black"/>
              <a:buNone/>
              <a:defRPr/>
            </a:lvl2pPr>
            <a:lvl3pPr lvl="2" rtl="0" algn="ctr">
              <a:spcBef>
                <a:spcPts val="0"/>
              </a:spcBef>
              <a:spcAft>
                <a:spcPts val="0"/>
              </a:spcAft>
              <a:buClr>
                <a:schemeClr val="dk1"/>
              </a:buClr>
              <a:buSzPts val="1100"/>
              <a:buFont typeface="Arial Black"/>
              <a:buNone/>
              <a:defRPr/>
            </a:lvl3pPr>
            <a:lvl4pPr lvl="3" rtl="0" algn="ctr">
              <a:spcBef>
                <a:spcPts val="0"/>
              </a:spcBef>
              <a:spcAft>
                <a:spcPts val="0"/>
              </a:spcAft>
              <a:buClr>
                <a:schemeClr val="dk1"/>
              </a:buClr>
              <a:buSzPts val="1100"/>
              <a:buFont typeface="Arial Black"/>
              <a:buNone/>
              <a:defRPr/>
            </a:lvl4pPr>
            <a:lvl5pPr lvl="4" rtl="0" algn="ctr">
              <a:spcBef>
                <a:spcPts val="0"/>
              </a:spcBef>
              <a:spcAft>
                <a:spcPts val="0"/>
              </a:spcAft>
              <a:buClr>
                <a:schemeClr val="dk1"/>
              </a:buClr>
              <a:buSzPts val="1100"/>
              <a:buFont typeface="Arial Black"/>
              <a:buNone/>
              <a:defRPr/>
            </a:lvl5pPr>
            <a:lvl6pPr lvl="5" rtl="0" algn="ctr">
              <a:spcBef>
                <a:spcPts val="0"/>
              </a:spcBef>
              <a:spcAft>
                <a:spcPts val="0"/>
              </a:spcAft>
              <a:buClr>
                <a:schemeClr val="dk1"/>
              </a:buClr>
              <a:buSzPts val="1100"/>
              <a:buFont typeface="Calibri"/>
              <a:buNone/>
              <a:defRPr/>
            </a:lvl6pPr>
            <a:lvl7pPr lvl="6" rtl="0" algn="ctr">
              <a:spcBef>
                <a:spcPts val="0"/>
              </a:spcBef>
              <a:spcAft>
                <a:spcPts val="0"/>
              </a:spcAft>
              <a:buClr>
                <a:schemeClr val="dk1"/>
              </a:buClr>
              <a:buSzPts val="1100"/>
              <a:buFont typeface="Calibri"/>
              <a:buNone/>
              <a:defRPr/>
            </a:lvl7pPr>
            <a:lvl8pPr lvl="7" rtl="0" algn="ctr">
              <a:spcBef>
                <a:spcPts val="0"/>
              </a:spcBef>
              <a:spcAft>
                <a:spcPts val="0"/>
              </a:spcAft>
              <a:buClr>
                <a:schemeClr val="dk1"/>
              </a:buClr>
              <a:buSzPts val="1100"/>
              <a:buFont typeface="Calibri"/>
              <a:buNone/>
              <a:defRPr/>
            </a:lvl8pPr>
            <a:lvl9pPr lvl="8" rtl="0" algn="ctr">
              <a:spcBef>
                <a:spcPts val="0"/>
              </a:spcBef>
              <a:spcAft>
                <a:spcPts val="0"/>
              </a:spcAft>
              <a:buClr>
                <a:schemeClr val="dk1"/>
              </a:buClr>
              <a:buSzPts val="1100"/>
              <a:buFont typeface="Calibri"/>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 name="Shape 14"/>
        <p:cNvGrpSpPr/>
        <p:nvPr/>
      </p:nvGrpSpPr>
      <p:grpSpPr>
        <a:xfrm>
          <a:off x="0" y="0"/>
          <a:ext cx="0" cy="0"/>
          <a:chOff x="0" y="0"/>
          <a:chExt cx="0" cy="0"/>
        </a:xfrm>
      </p:grpSpPr>
      <p:sp>
        <p:nvSpPr>
          <p:cNvPr id="15" name="Google Shape;15;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6" name="Google Shape;16;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 name="Shape 17"/>
        <p:cNvGrpSpPr/>
        <p:nvPr/>
      </p:nvGrpSpPr>
      <p:grpSpPr>
        <a:xfrm>
          <a:off x="0" y="0"/>
          <a:ext cx="0" cy="0"/>
          <a:chOff x="0" y="0"/>
          <a:chExt cx="0" cy="0"/>
        </a:xfrm>
      </p:grpSpPr>
      <p:sp>
        <p:nvSpPr>
          <p:cNvPr id="18" name="Google Shape;18;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9" name="Google Shape;19;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Clr>
                <a:schemeClr val="dk1"/>
              </a:buClr>
              <a:buSzPts val="1800"/>
              <a:buChar char="●"/>
              <a:defRPr>
                <a:solidFill>
                  <a:schemeClr val="dk1"/>
                </a:solidFill>
              </a:defRPr>
            </a:lvl1pPr>
            <a:lvl2pPr indent="-317500" lvl="1" marL="914400">
              <a:spcBef>
                <a:spcPts val="0"/>
              </a:spcBef>
              <a:spcAft>
                <a:spcPts val="0"/>
              </a:spcAft>
              <a:buClr>
                <a:schemeClr val="dk1"/>
              </a:buClr>
              <a:buSzPts val="1400"/>
              <a:buChar char="○"/>
              <a:defRPr>
                <a:solidFill>
                  <a:schemeClr val="dk1"/>
                </a:solidFill>
              </a:defRPr>
            </a:lvl2pPr>
            <a:lvl3pPr indent="-317500" lvl="2" marL="1371600">
              <a:spcBef>
                <a:spcPts val="0"/>
              </a:spcBef>
              <a:spcAft>
                <a:spcPts val="0"/>
              </a:spcAft>
              <a:buClr>
                <a:schemeClr val="dk1"/>
              </a:buClr>
              <a:buSzPts val="1400"/>
              <a:buChar char="■"/>
              <a:defRPr>
                <a:solidFill>
                  <a:schemeClr val="dk1"/>
                </a:solidFill>
              </a:defRPr>
            </a:lvl3pPr>
            <a:lvl4pPr indent="-317500" lvl="3" marL="1828800">
              <a:spcBef>
                <a:spcPts val="0"/>
              </a:spcBef>
              <a:spcAft>
                <a:spcPts val="0"/>
              </a:spcAft>
              <a:buClr>
                <a:schemeClr val="dk1"/>
              </a:buClr>
              <a:buSzPts val="1400"/>
              <a:buChar char="●"/>
              <a:defRPr>
                <a:solidFill>
                  <a:schemeClr val="dk1"/>
                </a:solidFill>
              </a:defRPr>
            </a:lvl4pPr>
            <a:lvl5pPr indent="-317500" lvl="4" marL="2286000">
              <a:spcBef>
                <a:spcPts val="0"/>
              </a:spcBef>
              <a:spcAft>
                <a:spcPts val="0"/>
              </a:spcAft>
              <a:buClr>
                <a:schemeClr val="dk1"/>
              </a:buClr>
              <a:buSzPts val="1400"/>
              <a:buChar char="○"/>
              <a:defRPr>
                <a:solidFill>
                  <a:schemeClr val="dk1"/>
                </a:solidFill>
              </a:defRPr>
            </a:lvl5pPr>
            <a:lvl6pPr indent="-317500" lvl="5" marL="2743200">
              <a:spcBef>
                <a:spcPts val="0"/>
              </a:spcBef>
              <a:spcAft>
                <a:spcPts val="0"/>
              </a:spcAft>
              <a:buClr>
                <a:schemeClr val="dk1"/>
              </a:buClr>
              <a:buSzPts val="1400"/>
              <a:buChar char="■"/>
              <a:defRPr>
                <a:solidFill>
                  <a:schemeClr val="dk1"/>
                </a:solidFill>
              </a:defRPr>
            </a:lvl6pPr>
            <a:lvl7pPr indent="-317500" lvl="6" marL="3200400">
              <a:spcBef>
                <a:spcPts val="0"/>
              </a:spcBef>
              <a:spcAft>
                <a:spcPts val="0"/>
              </a:spcAft>
              <a:buClr>
                <a:schemeClr val="dk1"/>
              </a:buClr>
              <a:buSzPts val="1400"/>
              <a:buChar char="●"/>
              <a:defRPr>
                <a:solidFill>
                  <a:schemeClr val="dk1"/>
                </a:solidFill>
              </a:defRPr>
            </a:lvl7pPr>
            <a:lvl8pPr indent="-317500" lvl="7" marL="3657600">
              <a:spcBef>
                <a:spcPts val="0"/>
              </a:spcBef>
              <a:spcAft>
                <a:spcPts val="0"/>
              </a:spcAft>
              <a:buClr>
                <a:schemeClr val="dk1"/>
              </a:buClr>
              <a:buSzPts val="1400"/>
              <a:buChar char="○"/>
              <a:defRPr>
                <a:solidFill>
                  <a:schemeClr val="dk1"/>
                </a:solidFill>
              </a:defRPr>
            </a:lvl8pPr>
            <a:lvl9pPr indent="-317500" lvl="8" marL="4114800">
              <a:spcBef>
                <a:spcPts val="0"/>
              </a:spcBef>
              <a:spcAft>
                <a:spcPts val="0"/>
              </a:spcAft>
              <a:buClr>
                <a:schemeClr val="dk1"/>
              </a:buClr>
              <a:buSzPts val="1400"/>
              <a:buChar char="■"/>
              <a:defRPr>
                <a:solidFill>
                  <a:schemeClr val="dk1"/>
                </a:solidFill>
              </a:defRPr>
            </a:lvl9pPr>
          </a:lstStyle>
          <a:p/>
        </p:txBody>
      </p:sp>
      <p:sp>
        <p:nvSpPr>
          <p:cNvPr id="20" name="Google Shape;20;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1" name="Shape 21"/>
        <p:cNvGrpSpPr/>
        <p:nvPr/>
      </p:nvGrpSpPr>
      <p:grpSpPr>
        <a:xfrm>
          <a:off x="0" y="0"/>
          <a:ext cx="0" cy="0"/>
          <a:chOff x="0" y="0"/>
          <a:chExt cx="0" cy="0"/>
        </a:xfrm>
      </p:grpSpPr>
      <p:sp>
        <p:nvSpPr>
          <p:cNvPr id="22" name="Google Shape;22;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3" name="Google Shape;23;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Clr>
                <a:schemeClr val="dk1"/>
              </a:buClr>
              <a:buSzPts val="1400"/>
              <a:buChar char="●"/>
              <a:defRPr sz="1400">
                <a:solidFill>
                  <a:schemeClr val="dk1"/>
                </a:solidFill>
              </a:defRPr>
            </a:lvl1pPr>
            <a:lvl2pPr indent="-304800" lvl="1" marL="914400">
              <a:spcBef>
                <a:spcPts val="0"/>
              </a:spcBef>
              <a:spcAft>
                <a:spcPts val="0"/>
              </a:spcAft>
              <a:buClr>
                <a:schemeClr val="dk1"/>
              </a:buClr>
              <a:buSzPts val="1200"/>
              <a:buChar char="○"/>
              <a:defRPr sz="1200">
                <a:solidFill>
                  <a:schemeClr val="dk1"/>
                </a:solidFill>
              </a:defRPr>
            </a:lvl2pPr>
            <a:lvl3pPr indent="-304800" lvl="2" marL="1371600">
              <a:spcBef>
                <a:spcPts val="0"/>
              </a:spcBef>
              <a:spcAft>
                <a:spcPts val="0"/>
              </a:spcAft>
              <a:buClr>
                <a:schemeClr val="dk1"/>
              </a:buClr>
              <a:buSzPts val="1200"/>
              <a:buChar char="■"/>
              <a:defRPr sz="1200">
                <a:solidFill>
                  <a:schemeClr val="dk1"/>
                </a:solidFill>
              </a:defRPr>
            </a:lvl3pPr>
            <a:lvl4pPr indent="-304800" lvl="3" marL="1828800">
              <a:spcBef>
                <a:spcPts val="0"/>
              </a:spcBef>
              <a:spcAft>
                <a:spcPts val="0"/>
              </a:spcAft>
              <a:buClr>
                <a:schemeClr val="dk1"/>
              </a:buClr>
              <a:buSzPts val="1200"/>
              <a:buChar char="●"/>
              <a:defRPr sz="1200">
                <a:solidFill>
                  <a:schemeClr val="dk1"/>
                </a:solidFill>
              </a:defRPr>
            </a:lvl4pPr>
            <a:lvl5pPr indent="-304800" lvl="4" marL="2286000">
              <a:spcBef>
                <a:spcPts val="0"/>
              </a:spcBef>
              <a:spcAft>
                <a:spcPts val="0"/>
              </a:spcAft>
              <a:buClr>
                <a:schemeClr val="dk1"/>
              </a:buClr>
              <a:buSzPts val="1200"/>
              <a:buChar char="○"/>
              <a:defRPr sz="1200">
                <a:solidFill>
                  <a:schemeClr val="dk1"/>
                </a:solidFill>
              </a:defRPr>
            </a:lvl5pPr>
            <a:lvl6pPr indent="-304800" lvl="5" marL="2743200">
              <a:spcBef>
                <a:spcPts val="0"/>
              </a:spcBef>
              <a:spcAft>
                <a:spcPts val="0"/>
              </a:spcAft>
              <a:buClr>
                <a:schemeClr val="dk1"/>
              </a:buClr>
              <a:buSzPts val="1200"/>
              <a:buChar char="■"/>
              <a:defRPr sz="1200">
                <a:solidFill>
                  <a:schemeClr val="dk1"/>
                </a:solidFill>
              </a:defRPr>
            </a:lvl6pPr>
            <a:lvl7pPr indent="-304800" lvl="6" marL="3200400">
              <a:spcBef>
                <a:spcPts val="0"/>
              </a:spcBef>
              <a:spcAft>
                <a:spcPts val="0"/>
              </a:spcAft>
              <a:buClr>
                <a:schemeClr val="dk1"/>
              </a:buClr>
              <a:buSzPts val="1200"/>
              <a:buChar char="●"/>
              <a:defRPr sz="1200">
                <a:solidFill>
                  <a:schemeClr val="dk1"/>
                </a:solidFill>
              </a:defRPr>
            </a:lvl7pPr>
            <a:lvl8pPr indent="-304800" lvl="7" marL="3657600">
              <a:spcBef>
                <a:spcPts val="0"/>
              </a:spcBef>
              <a:spcAft>
                <a:spcPts val="0"/>
              </a:spcAft>
              <a:buClr>
                <a:schemeClr val="dk1"/>
              </a:buClr>
              <a:buSzPts val="1200"/>
              <a:buChar char="○"/>
              <a:defRPr sz="1200">
                <a:solidFill>
                  <a:schemeClr val="dk1"/>
                </a:solidFill>
              </a:defRPr>
            </a:lvl8pPr>
            <a:lvl9pPr indent="-304800" lvl="8" marL="4114800">
              <a:spcBef>
                <a:spcPts val="0"/>
              </a:spcBef>
              <a:spcAft>
                <a:spcPts val="0"/>
              </a:spcAft>
              <a:buClr>
                <a:schemeClr val="dk1"/>
              </a:buClr>
              <a:buSzPts val="1200"/>
              <a:buChar char="■"/>
              <a:defRPr sz="1200">
                <a:solidFill>
                  <a:schemeClr val="dk1"/>
                </a:solidFill>
              </a:defRPr>
            </a:lvl9pPr>
          </a:lstStyle>
          <a:p/>
        </p:txBody>
      </p:sp>
      <p:sp>
        <p:nvSpPr>
          <p:cNvPr id="24" name="Google Shape;24;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Clr>
                <a:schemeClr val="dk1"/>
              </a:buClr>
              <a:buSzPts val="1400"/>
              <a:buChar char="●"/>
              <a:defRPr sz="1400">
                <a:solidFill>
                  <a:schemeClr val="dk1"/>
                </a:solidFill>
              </a:defRPr>
            </a:lvl1pPr>
            <a:lvl2pPr indent="-304800" lvl="1" marL="914400">
              <a:spcBef>
                <a:spcPts val="0"/>
              </a:spcBef>
              <a:spcAft>
                <a:spcPts val="0"/>
              </a:spcAft>
              <a:buClr>
                <a:schemeClr val="dk1"/>
              </a:buClr>
              <a:buSzPts val="1200"/>
              <a:buChar char="○"/>
              <a:defRPr sz="1200">
                <a:solidFill>
                  <a:schemeClr val="dk1"/>
                </a:solidFill>
              </a:defRPr>
            </a:lvl2pPr>
            <a:lvl3pPr indent="-304800" lvl="2" marL="1371600">
              <a:spcBef>
                <a:spcPts val="0"/>
              </a:spcBef>
              <a:spcAft>
                <a:spcPts val="0"/>
              </a:spcAft>
              <a:buClr>
                <a:schemeClr val="dk1"/>
              </a:buClr>
              <a:buSzPts val="1200"/>
              <a:buChar char="■"/>
              <a:defRPr sz="1200">
                <a:solidFill>
                  <a:schemeClr val="dk1"/>
                </a:solidFill>
              </a:defRPr>
            </a:lvl3pPr>
            <a:lvl4pPr indent="-304800" lvl="3" marL="1828800">
              <a:spcBef>
                <a:spcPts val="0"/>
              </a:spcBef>
              <a:spcAft>
                <a:spcPts val="0"/>
              </a:spcAft>
              <a:buClr>
                <a:schemeClr val="dk1"/>
              </a:buClr>
              <a:buSzPts val="1200"/>
              <a:buChar char="●"/>
              <a:defRPr sz="1200">
                <a:solidFill>
                  <a:schemeClr val="dk1"/>
                </a:solidFill>
              </a:defRPr>
            </a:lvl4pPr>
            <a:lvl5pPr indent="-304800" lvl="4" marL="2286000">
              <a:spcBef>
                <a:spcPts val="0"/>
              </a:spcBef>
              <a:spcAft>
                <a:spcPts val="0"/>
              </a:spcAft>
              <a:buClr>
                <a:schemeClr val="dk1"/>
              </a:buClr>
              <a:buSzPts val="1200"/>
              <a:buChar char="○"/>
              <a:defRPr sz="1200">
                <a:solidFill>
                  <a:schemeClr val="dk1"/>
                </a:solidFill>
              </a:defRPr>
            </a:lvl5pPr>
            <a:lvl6pPr indent="-304800" lvl="5" marL="2743200">
              <a:spcBef>
                <a:spcPts val="0"/>
              </a:spcBef>
              <a:spcAft>
                <a:spcPts val="0"/>
              </a:spcAft>
              <a:buClr>
                <a:schemeClr val="dk1"/>
              </a:buClr>
              <a:buSzPts val="1200"/>
              <a:buChar char="■"/>
              <a:defRPr sz="1200">
                <a:solidFill>
                  <a:schemeClr val="dk1"/>
                </a:solidFill>
              </a:defRPr>
            </a:lvl6pPr>
            <a:lvl7pPr indent="-304800" lvl="6" marL="3200400">
              <a:spcBef>
                <a:spcPts val="0"/>
              </a:spcBef>
              <a:spcAft>
                <a:spcPts val="0"/>
              </a:spcAft>
              <a:buClr>
                <a:schemeClr val="dk1"/>
              </a:buClr>
              <a:buSzPts val="1200"/>
              <a:buChar char="●"/>
              <a:defRPr sz="1200">
                <a:solidFill>
                  <a:schemeClr val="dk1"/>
                </a:solidFill>
              </a:defRPr>
            </a:lvl7pPr>
            <a:lvl8pPr indent="-304800" lvl="7" marL="3657600">
              <a:spcBef>
                <a:spcPts val="0"/>
              </a:spcBef>
              <a:spcAft>
                <a:spcPts val="0"/>
              </a:spcAft>
              <a:buClr>
                <a:schemeClr val="dk1"/>
              </a:buClr>
              <a:buSzPts val="1200"/>
              <a:buChar char="○"/>
              <a:defRPr sz="1200">
                <a:solidFill>
                  <a:schemeClr val="dk1"/>
                </a:solidFill>
              </a:defRPr>
            </a:lvl8pPr>
            <a:lvl9pPr indent="-304800" lvl="8" marL="4114800">
              <a:spcBef>
                <a:spcPts val="0"/>
              </a:spcBef>
              <a:spcAft>
                <a:spcPts val="0"/>
              </a:spcAft>
              <a:buClr>
                <a:schemeClr val="dk1"/>
              </a:buClr>
              <a:buSzPts val="1200"/>
              <a:buChar char="■"/>
              <a:defRPr sz="1200">
                <a:solidFill>
                  <a:schemeClr val="dk1"/>
                </a:solidFill>
              </a:defRPr>
            </a:lvl9pPr>
          </a:lstStyle>
          <a:p/>
        </p:txBody>
      </p:sp>
      <p:sp>
        <p:nvSpPr>
          <p:cNvPr id="25" name="Google Shape;25;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6" name="Shape 26"/>
        <p:cNvGrpSpPr/>
        <p:nvPr/>
      </p:nvGrpSpPr>
      <p:grpSpPr>
        <a:xfrm>
          <a:off x="0" y="0"/>
          <a:ext cx="0" cy="0"/>
          <a:chOff x="0" y="0"/>
          <a:chExt cx="0" cy="0"/>
        </a:xfrm>
      </p:grpSpPr>
      <p:sp>
        <p:nvSpPr>
          <p:cNvPr id="27" name="Google Shape;27;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8" name="Google Shape;28;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9" name="Shape 29"/>
        <p:cNvGrpSpPr/>
        <p:nvPr/>
      </p:nvGrpSpPr>
      <p:grpSpPr>
        <a:xfrm>
          <a:off x="0" y="0"/>
          <a:ext cx="0" cy="0"/>
          <a:chOff x="0" y="0"/>
          <a:chExt cx="0" cy="0"/>
        </a:xfrm>
      </p:grpSpPr>
      <p:sp>
        <p:nvSpPr>
          <p:cNvPr id="30" name="Google Shape;30;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1" name="Google Shape;31;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Clr>
                <a:schemeClr val="dk1"/>
              </a:buClr>
              <a:buSzPts val="1200"/>
              <a:buChar char="●"/>
              <a:defRPr sz="1200">
                <a:solidFill>
                  <a:schemeClr val="dk1"/>
                </a:solidFill>
              </a:defRPr>
            </a:lvl1pPr>
            <a:lvl2pPr indent="-304800" lvl="1" marL="914400">
              <a:spcBef>
                <a:spcPts val="0"/>
              </a:spcBef>
              <a:spcAft>
                <a:spcPts val="0"/>
              </a:spcAft>
              <a:buClr>
                <a:schemeClr val="dk1"/>
              </a:buClr>
              <a:buSzPts val="1200"/>
              <a:buChar char="○"/>
              <a:defRPr sz="1200">
                <a:solidFill>
                  <a:schemeClr val="dk1"/>
                </a:solidFill>
              </a:defRPr>
            </a:lvl2pPr>
            <a:lvl3pPr indent="-304800" lvl="2" marL="1371600">
              <a:spcBef>
                <a:spcPts val="0"/>
              </a:spcBef>
              <a:spcAft>
                <a:spcPts val="0"/>
              </a:spcAft>
              <a:buClr>
                <a:schemeClr val="dk1"/>
              </a:buClr>
              <a:buSzPts val="1200"/>
              <a:buChar char="■"/>
              <a:defRPr sz="1200">
                <a:solidFill>
                  <a:schemeClr val="dk1"/>
                </a:solidFill>
              </a:defRPr>
            </a:lvl3pPr>
            <a:lvl4pPr indent="-304800" lvl="3" marL="1828800">
              <a:spcBef>
                <a:spcPts val="0"/>
              </a:spcBef>
              <a:spcAft>
                <a:spcPts val="0"/>
              </a:spcAft>
              <a:buClr>
                <a:schemeClr val="dk1"/>
              </a:buClr>
              <a:buSzPts val="1200"/>
              <a:buChar char="●"/>
              <a:defRPr sz="1200">
                <a:solidFill>
                  <a:schemeClr val="dk1"/>
                </a:solidFill>
              </a:defRPr>
            </a:lvl4pPr>
            <a:lvl5pPr indent="-304800" lvl="4" marL="2286000">
              <a:spcBef>
                <a:spcPts val="0"/>
              </a:spcBef>
              <a:spcAft>
                <a:spcPts val="0"/>
              </a:spcAft>
              <a:buClr>
                <a:schemeClr val="dk1"/>
              </a:buClr>
              <a:buSzPts val="1200"/>
              <a:buChar char="○"/>
              <a:defRPr sz="1200">
                <a:solidFill>
                  <a:schemeClr val="dk1"/>
                </a:solidFill>
              </a:defRPr>
            </a:lvl5pPr>
            <a:lvl6pPr indent="-304800" lvl="5" marL="2743200">
              <a:spcBef>
                <a:spcPts val="0"/>
              </a:spcBef>
              <a:spcAft>
                <a:spcPts val="0"/>
              </a:spcAft>
              <a:buClr>
                <a:schemeClr val="dk1"/>
              </a:buClr>
              <a:buSzPts val="1200"/>
              <a:buChar char="■"/>
              <a:defRPr sz="1200">
                <a:solidFill>
                  <a:schemeClr val="dk1"/>
                </a:solidFill>
              </a:defRPr>
            </a:lvl6pPr>
            <a:lvl7pPr indent="-304800" lvl="6" marL="3200400">
              <a:spcBef>
                <a:spcPts val="0"/>
              </a:spcBef>
              <a:spcAft>
                <a:spcPts val="0"/>
              </a:spcAft>
              <a:buClr>
                <a:schemeClr val="dk1"/>
              </a:buClr>
              <a:buSzPts val="1200"/>
              <a:buChar char="●"/>
              <a:defRPr sz="1200">
                <a:solidFill>
                  <a:schemeClr val="dk1"/>
                </a:solidFill>
              </a:defRPr>
            </a:lvl7pPr>
            <a:lvl8pPr indent="-304800" lvl="7" marL="3657600">
              <a:spcBef>
                <a:spcPts val="0"/>
              </a:spcBef>
              <a:spcAft>
                <a:spcPts val="0"/>
              </a:spcAft>
              <a:buClr>
                <a:schemeClr val="dk1"/>
              </a:buClr>
              <a:buSzPts val="1200"/>
              <a:buChar char="○"/>
              <a:defRPr sz="1200">
                <a:solidFill>
                  <a:schemeClr val="dk1"/>
                </a:solidFill>
              </a:defRPr>
            </a:lvl8pPr>
            <a:lvl9pPr indent="-304800" lvl="8" marL="4114800">
              <a:spcBef>
                <a:spcPts val="0"/>
              </a:spcBef>
              <a:spcAft>
                <a:spcPts val="0"/>
              </a:spcAft>
              <a:buClr>
                <a:schemeClr val="dk1"/>
              </a:buClr>
              <a:buSzPts val="1200"/>
              <a:buChar char="■"/>
              <a:defRPr sz="1200">
                <a:solidFill>
                  <a:schemeClr val="dk1"/>
                </a:solidFill>
              </a:defRPr>
            </a:lvl9pPr>
          </a:lstStyle>
          <a:p/>
        </p:txBody>
      </p:sp>
      <p:sp>
        <p:nvSpPr>
          <p:cNvPr id="32" name="Google Shape;32;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3" name="Shape 33"/>
        <p:cNvGrpSpPr/>
        <p:nvPr/>
      </p:nvGrpSpPr>
      <p:grpSpPr>
        <a:xfrm>
          <a:off x="0" y="0"/>
          <a:ext cx="0" cy="0"/>
          <a:chOff x="0" y="0"/>
          <a:chExt cx="0" cy="0"/>
        </a:xfrm>
      </p:grpSpPr>
      <p:sp>
        <p:nvSpPr>
          <p:cNvPr id="34" name="Google Shape;34;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5" name="Google Shape;35;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6" name="Shape 36"/>
        <p:cNvGrpSpPr/>
        <p:nvPr/>
      </p:nvGrpSpPr>
      <p:grpSpPr>
        <a:xfrm>
          <a:off x="0" y="0"/>
          <a:ext cx="0" cy="0"/>
          <a:chOff x="0" y="0"/>
          <a:chExt cx="0" cy="0"/>
        </a:xfrm>
      </p:grpSpPr>
      <p:sp>
        <p:nvSpPr>
          <p:cNvPr id="37" name="Google Shape;37;p9"/>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9" name="Google Shape;39;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0" name="Google Shape;40;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dk1"/>
              </a:buClr>
              <a:buSzPts val="1800"/>
              <a:buChar char="●"/>
              <a:defRPr>
                <a:solidFill>
                  <a:schemeClr val="dk1"/>
                </a:solidFill>
              </a:defRPr>
            </a:lvl1pPr>
            <a:lvl2pPr indent="-317500" lvl="1" marL="914400">
              <a:spcBef>
                <a:spcPts val="0"/>
              </a:spcBef>
              <a:spcAft>
                <a:spcPts val="0"/>
              </a:spcAft>
              <a:buClr>
                <a:schemeClr val="dk1"/>
              </a:buClr>
              <a:buSzPts val="1400"/>
              <a:buChar char="○"/>
              <a:defRPr>
                <a:solidFill>
                  <a:schemeClr val="dk1"/>
                </a:solidFill>
              </a:defRPr>
            </a:lvl2pPr>
            <a:lvl3pPr indent="-317500" lvl="2" marL="1371600">
              <a:spcBef>
                <a:spcPts val="0"/>
              </a:spcBef>
              <a:spcAft>
                <a:spcPts val="0"/>
              </a:spcAft>
              <a:buClr>
                <a:schemeClr val="dk1"/>
              </a:buClr>
              <a:buSzPts val="1400"/>
              <a:buChar char="■"/>
              <a:defRPr>
                <a:solidFill>
                  <a:schemeClr val="dk1"/>
                </a:solidFill>
              </a:defRPr>
            </a:lvl3pPr>
            <a:lvl4pPr indent="-317500" lvl="3" marL="1828800">
              <a:spcBef>
                <a:spcPts val="0"/>
              </a:spcBef>
              <a:spcAft>
                <a:spcPts val="0"/>
              </a:spcAft>
              <a:buClr>
                <a:schemeClr val="dk1"/>
              </a:buClr>
              <a:buSzPts val="1400"/>
              <a:buChar char="●"/>
              <a:defRPr>
                <a:solidFill>
                  <a:schemeClr val="dk1"/>
                </a:solidFill>
              </a:defRPr>
            </a:lvl4pPr>
            <a:lvl5pPr indent="-317500" lvl="4" marL="2286000">
              <a:spcBef>
                <a:spcPts val="0"/>
              </a:spcBef>
              <a:spcAft>
                <a:spcPts val="0"/>
              </a:spcAft>
              <a:buClr>
                <a:schemeClr val="dk1"/>
              </a:buClr>
              <a:buSzPts val="1400"/>
              <a:buChar char="○"/>
              <a:defRPr>
                <a:solidFill>
                  <a:schemeClr val="dk1"/>
                </a:solidFill>
              </a:defRPr>
            </a:lvl5pPr>
            <a:lvl6pPr indent="-317500" lvl="5" marL="2743200">
              <a:spcBef>
                <a:spcPts val="0"/>
              </a:spcBef>
              <a:spcAft>
                <a:spcPts val="0"/>
              </a:spcAft>
              <a:buClr>
                <a:schemeClr val="dk1"/>
              </a:buClr>
              <a:buSzPts val="1400"/>
              <a:buChar char="■"/>
              <a:defRPr>
                <a:solidFill>
                  <a:schemeClr val="dk1"/>
                </a:solidFill>
              </a:defRPr>
            </a:lvl6pPr>
            <a:lvl7pPr indent="-317500" lvl="6" marL="3200400">
              <a:spcBef>
                <a:spcPts val="0"/>
              </a:spcBef>
              <a:spcAft>
                <a:spcPts val="0"/>
              </a:spcAft>
              <a:buClr>
                <a:schemeClr val="dk1"/>
              </a:buClr>
              <a:buSzPts val="1400"/>
              <a:buChar char="●"/>
              <a:defRPr>
                <a:solidFill>
                  <a:schemeClr val="dk1"/>
                </a:solidFill>
              </a:defRPr>
            </a:lvl7pPr>
            <a:lvl8pPr indent="-317500" lvl="7" marL="3657600">
              <a:spcBef>
                <a:spcPts val="0"/>
              </a:spcBef>
              <a:spcAft>
                <a:spcPts val="0"/>
              </a:spcAft>
              <a:buClr>
                <a:schemeClr val="dk1"/>
              </a:buClr>
              <a:buSzPts val="1400"/>
              <a:buChar char="○"/>
              <a:defRPr>
                <a:solidFill>
                  <a:schemeClr val="dk1"/>
                </a:solidFill>
              </a:defRPr>
            </a:lvl8pPr>
            <a:lvl9pPr indent="-317500" lvl="8" marL="4114800">
              <a:spcBef>
                <a:spcPts val="0"/>
              </a:spcBef>
              <a:spcAft>
                <a:spcPts val="0"/>
              </a:spcAft>
              <a:buClr>
                <a:schemeClr val="dk1"/>
              </a:buClr>
              <a:buSzPts val="1400"/>
              <a:buChar char="■"/>
              <a:defRPr>
                <a:solidFill>
                  <a:schemeClr val="dk1"/>
                </a:solidFill>
              </a:defRPr>
            </a:lvl9pPr>
          </a:lstStyle>
          <a:p/>
        </p:txBody>
      </p:sp>
      <p:sp>
        <p:nvSpPr>
          <p:cNvPr id="41" name="Google Shape;41;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2" name="Shape 42"/>
        <p:cNvGrpSpPr/>
        <p:nvPr/>
      </p:nvGrpSpPr>
      <p:grpSpPr>
        <a:xfrm>
          <a:off x="0" y="0"/>
          <a:ext cx="0" cy="0"/>
          <a:chOff x="0" y="0"/>
          <a:chExt cx="0" cy="0"/>
        </a:xfrm>
      </p:grpSpPr>
      <p:sp>
        <p:nvSpPr>
          <p:cNvPr id="43" name="Google Shape;43;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4" name="Google Shape;44;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dark-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600"/>
              <a:buFont typeface="Arial Black"/>
              <a:buNone/>
              <a:defRPr sz="2600">
                <a:solidFill>
                  <a:schemeClr val="dk1"/>
                </a:solidFill>
                <a:latin typeface="Arial Black"/>
                <a:ea typeface="Arial Black"/>
                <a:cs typeface="Arial Black"/>
                <a:sym typeface="Arial Black"/>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1"/>
              </a:buClr>
              <a:buSzPts val="1800"/>
              <a:buChar char="●"/>
              <a:defRPr sz="1800">
                <a:solidFill>
                  <a:schemeClr val="dk1"/>
                </a:solidFill>
              </a:defRPr>
            </a:lvl1pPr>
            <a:lvl2pPr indent="-317500" lvl="1" marL="914400">
              <a:lnSpc>
                <a:spcPct val="115000"/>
              </a:lnSpc>
              <a:spcBef>
                <a:spcPts val="0"/>
              </a:spcBef>
              <a:spcAft>
                <a:spcPts val="0"/>
              </a:spcAft>
              <a:buClr>
                <a:schemeClr val="dk1"/>
              </a:buClr>
              <a:buSzPts val="1400"/>
              <a:buChar char="○"/>
              <a:defRPr>
                <a:solidFill>
                  <a:schemeClr val="dk1"/>
                </a:solidFill>
              </a:defRPr>
            </a:lvl2pPr>
            <a:lvl3pPr indent="-317500" lvl="2" marL="1371600">
              <a:lnSpc>
                <a:spcPct val="115000"/>
              </a:lnSpc>
              <a:spcBef>
                <a:spcPts val="0"/>
              </a:spcBef>
              <a:spcAft>
                <a:spcPts val="0"/>
              </a:spcAft>
              <a:buClr>
                <a:schemeClr val="dk1"/>
              </a:buClr>
              <a:buSzPts val="1400"/>
              <a:buChar char="■"/>
              <a:defRPr>
                <a:solidFill>
                  <a:schemeClr val="dk1"/>
                </a:solidFill>
              </a:defRPr>
            </a:lvl3pPr>
            <a:lvl4pPr indent="-317500" lvl="3" marL="1828800">
              <a:lnSpc>
                <a:spcPct val="115000"/>
              </a:lnSpc>
              <a:spcBef>
                <a:spcPts val="0"/>
              </a:spcBef>
              <a:spcAft>
                <a:spcPts val="0"/>
              </a:spcAft>
              <a:buClr>
                <a:schemeClr val="dk1"/>
              </a:buClr>
              <a:buSzPts val="1400"/>
              <a:buChar char="●"/>
              <a:defRPr>
                <a:solidFill>
                  <a:schemeClr val="dk1"/>
                </a:solidFill>
              </a:defRPr>
            </a:lvl4pPr>
            <a:lvl5pPr indent="-317500" lvl="4" marL="2286000">
              <a:lnSpc>
                <a:spcPct val="115000"/>
              </a:lnSpc>
              <a:spcBef>
                <a:spcPts val="0"/>
              </a:spcBef>
              <a:spcAft>
                <a:spcPts val="0"/>
              </a:spcAft>
              <a:buClr>
                <a:schemeClr val="dk1"/>
              </a:buClr>
              <a:buSzPts val="1400"/>
              <a:buChar char="○"/>
              <a:defRPr>
                <a:solidFill>
                  <a:schemeClr val="dk1"/>
                </a:solidFill>
              </a:defRPr>
            </a:lvl5pPr>
            <a:lvl6pPr indent="-317500" lvl="5" marL="2743200">
              <a:lnSpc>
                <a:spcPct val="115000"/>
              </a:lnSpc>
              <a:spcBef>
                <a:spcPts val="0"/>
              </a:spcBef>
              <a:spcAft>
                <a:spcPts val="0"/>
              </a:spcAft>
              <a:buClr>
                <a:schemeClr val="dk1"/>
              </a:buClr>
              <a:buSzPts val="1400"/>
              <a:buChar char="■"/>
              <a:defRPr>
                <a:solidFill>
                  <a:schemeClr val="dk1"/>
                </a:solidFill>
              </a:defRPr>
            </a:lvl6pPr>
            <a:lvl7pPr indent="-317500" lvl="6" marL="3200400">
              <a:lnSpc>
                <a:spcPct val="115000"/>
              </a:lnSpc>
              <a:spcBef>
                <a:spcPts val="0"/>
              </a:spcBef>
              <a:spcAft>
                <a:spcPts val="0"/>
              </a:spcAft>
              <a:buClr>
                <a:schemeClr val="dk1"/>
              </a:buClr>
              <a:buSzPts val="1400"/>
              <a:buChar char="●"/>
              <a:defRPr>
                <a:solidFill>
                  <a:schemeClr val="dk1"/>
                </a:solidFill>
              </a:defRPr>
            </a:lvl7pPr>
            <a:lvl8pPr indent="-317500" lvl="7" marL="3657600">
              <a:lnSpc>
                <a:spcPct val="115000"/>
              </a:lnSpc>
              <a:spcBef>
                <a:spcPts val="0"/>
              </a:spcBef>
              <a:spcAft>
                <a:spcPts val="0"/>
              </a:spcAft>
              <a:buClr>
                <a:schemeClr val="dk1"/>
              </a:buClr>
              <a:buSzPts val="1400"/>
              <a:buChar char="○"/>
              <a:defRPr>
                <a:solidFill>
                  <a:schemeClr val="dk1"/>
                </a:solidFill>
              </a:defRPr>
            </a:lvl8pPr>
            <a:lvl9pPr indent="-317500" lvl="8" marL="4114800">
              <a:lnSpc>
                <a:spcPct val="115000"/>
              </a:lnSpc>
              <a:spcBef>
                <a:spcPts val="0"/>
              </a:spcBef>
              <a:spcAft>
                <a:spcPts val="0"/>
              </a:spcAft>
              <a:buClr>
                <a:schemeClr val="dk1"/>
              </a:buClr>
              <a:buSzPts val="1400"/>
              <a:buChar char="■"/>
              <a:defRPr>
                <a:solidFill>
                  <a:schemeClr val="dk1"/>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hyperlink" Target="http://bit.ly/iai4yrps"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1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 Id="rId3" Type="http://schemas.openxmlformats.org/officeDocument/2006/relationships/image" Target="../media/image5.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9.xml"/><Relationship Id="rId3" Type="http://schemas.openxmlformats.org/officeDocument/2006/relationships/image" Target="../media/image9.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1.xml"/><Relationship Id="rId3" Type="http://schemas.openxmlformats.org/officeDocument/2006/relationships/image" Target="../media/image11.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3.xml"/><Relationship Id="rId3" Type="http://schemas.openxmlformats.org/officeDocument/2006/relationships/image" Target="../media/image16.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5.xml"/><Relationship Id="rId3" Type="http://schemas.openxmlformats.org/officeDocument/2006/relationships/image" Target="../media/image19.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7.xml"/><Relationship Id="rId3" Type="http://schemas.openxmlformats.org/officeDocument/2006/relationships/image" Target="../media/image17.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xml"/><Relationship Id="rId3" Type="http://schemas.openxmlformats.org/officeDocument/2006/relationships/image" Target="../media/image10.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7.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xml"/><Relationship Id="rId3" Type="http://schemas.openxmlformats.org/officeDocument/2006/relationships/image" Target="../media/image14.png"/><Relationship Id="rId4" Type="http://schemas.openxmlformats.org/officeDocument/2006/relationships/image" Target="../media/image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1.xml"/><Relationship Id="rId3" Type="http://schemas.openxmlformats.org/officeDocument/2006/relationships/hyperlink" Target="https://wiki.dbpedia.org/" TargetMode="External"/><Relationship Id="rId4" Type="http://schemas.openxmlformats.org/officeDocument/2006/relationships/hyperlink" Target="https://data.gov.in/" TargetMode="External"/><Relationship Id="rId5" Type="http://schemas.openxmlformats.org/officeDocument/2006/relationships/hyperlink" Target="https://data.gov.uk/" TargetMode="External"/><Relationship Id="rId6" Type="http://schemas.openxmlformats.org/officeDocument/2006/relationships/hyperlink" Target="https://www.data.gov/"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2.xml"/><Relationship Id="rId3" Type="http://schemas.openxmlformats.org/officeDocument/2006/relationships/image" Target="../media/image8.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3.xml"/><Relationship Id="rId3" Type="http://schemas.openxmlformats.org/officeDocument/2006/relationships/image" Target="../media/image15.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4.xml"/><Relationship Id="rId3" Type="http://schemas.openxmlformats.org/officeDocument/2006/relationships/image" Target="../media/image6.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7.xml"/><Relationship Id="rId3" Type="http://schemas.openxmlformats.org/officeDocument/2006/relationships/hyperlink" Target="http://bit.ly/iai4yrps"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 Id="rId3"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17"/>
          <p:cNvSpPr/>
          <p:nvPr/>
        </p:nvSpPr>
        <p:spPr>
          <a:xfrm>
            <a:off x="1457325" y="1642481"/>
            <a:ext cx="6229350" cy="1884795"/>
          </a:xfrm>
          <a:prstGeom prst="rect">
            <a:avLst/>
          </a:prstGeom>
          <a:noFill/>
          <a:ln>
            <a:noFill/>
          </a:ln>
        </p:spPr>
        <p:txBody>
          <a:bodyPr anchorCtr="0" anchor="t" bIns="34275" lIns="68575" spcFirstLastPara="1" rIns="68575" wrap="square" tIns="34275">
            <a:noAutofit/>
          </a:bodyPr>
          <a:lstStyle/>
          <a:p>
            <a:pPr indent="0" lvl="0" marL="0" marR="0" rtl="0" algn="ctr">
              <a:lnSpc>
                <a:spcPct val="147727"/>
              </a:lnSpc>
              <a:spcBef>
                <a:spcPts val="0"/>
              </a:spcBef>
              <a:spcAft>
                <a:spcPts val="0"/>
              </a:spcAft>
              <a:buClr>
                <a:schemeClr val="dk1"/>
              </a:buClr>
              <a:buSzPts val="3300"/>
              <a:buFont typeface="Arial"/>
              <a:buNone/>
            </a:pPr>
            <a:r>
              <a:rPr b="1" i="0" lang="en" sz="3300" u="none" cap="none" strike="noStrike">
                <a:solidFill>
                  <a:schemeClr val="dk1"/>
                </a:solidFill>
                <a:latin typeface="Arial"/>
                <a:ea typeface="Arial"/>
                <a:cs typeface="Arial"/>
                <a:sym typeface="Arial"/>
              </a:rPr>
              <a:t>Data</a:t>
            </a:r>
            <a:endParaRPr sz="1100"/>
          </a:p>
          <a:p>
            <a:pPr indent="0" lvl="0" marL="0" marR="0" rtl="0" algn="ctr">
              <a:lnSpc>
                <a:spcPct val="147727"/>
              </a:lnSpc>
              <a:spcBef>
                <a:spcPts val="0"/>
              </a:spcBef>
              <a:spcAft>
                <a:spcPts val="0"/>
              </a:spcAft>
              <a:buClr>
                <a:schemeClr val="dk1"/>
              </a:buClr>
              <a:buSzPts val="3300"/>
              <a:buFont typeface="Arial"/>
              <a:buNone/>
            </a:pPr>
            <a:r>
              <a:rPr b="0" i="0" lang="en" sz="3300" u="none" cap="none" strike="noStrike">
                <a:solidFill>
                  <a:schemeClr val="dk1"/>
                </a:solidFill>
                <a:latin typeface="Arial"/>
                <a:ea typeface="Arial"/>
                <a:cs typeface="Arial"/>
                <a:sym typeface="Arial"/>
              </a:rPr>
              <a:t>Domains of AI</a:t>
            </a:r>
            <a:endParaRPr sz="1100"/>
          </a:p>
        </p:txBody>
      </p:sp>
      <p:pic>
        <p:nvPicPr>
          <p:cNvPr descr="Chandler-Gilbert Community College | Maricopa Community Colleges" id="81" name="Google Shape;81;p17"/>
          <p:cNvPicPr preferRelativeResize="0"/>
          <p:nvPr/>
        </p:nvPicPr>
        <p:blipFill rotWithShape="1">
          <a:blip r:embed="rId3">
            <a:alphaModFix/>
          </a:blip>
          <a:srcRect b="0" l="0" r="0" t="0"/>
          <a:stretch/>
        </p:blipFill>
        <p:spPr>
          <a:xfrm>
            <a:off x="211988" y="4121798"/>
            <a:ext cx="858212" cy="858212"/>
          </a:xfrm>
          <a:prstGeom prst="rect">
            <a:avLst/>
          </a:prstGeom>
          <a:noFill/>
          <a:ln>
            <a:noFill/>
          </a:ln>
        </p:spPr>
      </p:pic>
      <p:sp>
        <p:nvSpPr>
          <p:cNvPr id="82" name="Google Shape;82;p17"/>
          <p:cNvSpPr txBox="1"/>
          <p:nvPr/>
        </p:nvSpPr>
        <p:spPr>
          <a:xfrm>
            <a:off x="5876818" y="4415319"/>
            <a:ext cx="3267182" cy="623248"/>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0" i="0" lang="en" sz="1800" u="none" cap="none" strike="noStrike">
                <a:solidFill>
                  <a:schemeClr val="dk1"/>
                </a:solidFill>
                <a:latin typeface="Arial"/>
                <a:ea typeface="Arial"/>
                <a:cs typeface="Arial"/>
                <a:sym typeface="Arial"/>
              </a:rPr>
              <a:t>Organized by Habib Matar</a:t>
            </a:r>
            <a:endParaRPr sz="1100"/>
          </a:p>
          <a:p>
            <a:pPr indent="0" lvl="0" marL="0" marR="0" rtl="0" algn="ctr">
              <a:spcBef>
                <a:spcPts val="0"/>
              </a:spcBef>
              <a:spcAft>
                <a:spcPts val="0"/>
              </a:spcAft>
              <a:buNone/>
            </a:pPr>
            <a:r>
              <a:rPr b="0" i="0" lang="en" sz="1800" u="none" cap="none" strike="noStrike">
                <a:solidFill>
                  <a:schemeClr val="dk1"/>
                </a:solidFill>
                <a:latin typeface="Arial"/>
                <a:ea typeface="Arial"/>
                <a:cs typeface="Arial"/>
                <a:sym typeface="Arial"/>
              </a:rPr>
              <a:t>in collaboration with Intel.</a:t>
            </a:r>
            <a:endParaRPr sz="1100"/>
          </a:p>
        </p:txBody>
      </p:sp>
    </p:spTree>
  </p:cSld>
  <p:clrMapOvr>
    <a:masterClrMapping/>
  </p:clrMapOvr>
  <p:transition>
    <p:push/>
  </p:transition>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26"/>
          <p:cNvSpPr txBox="1"/>
          <p:nvPr>
            <p:ph type="title"/>
          </p:nvPr>
        </p:nvSpPr>
        <p:spPr>
          <a:xfrm>
            <a:off x="457200" y="205978"/>
            <a:ext cx="8229600" cy="857250"/>
          </a:xfrm>
          <a:prstGeom prst="rect">
            <a:avLst/>
          </a:prstGeom>
          <a:noFill/>
          <a:ln>
            <a:noFill/>
          </a:ln>
        </p:spPr>
        <p:txBody>
          <a:bodyPr anchorCtr="0" anchor="ctr" bIns="34275" lIns="68575" spcFirstLastPara="1" rIns="68575" wrap="square" tIns="34275">
            <a:normAutofit/>
          </a:bodyPr>
          <a:lstStyle/>
          <a:p>
            <a:pPr indent="0" lvl="0" marL="0" rtl="0" algn="l">
              <a:spcBef>
                <a:spcPts val="0"/>
              </a:spcBef>
              <a:spcAft>
                <a:spcPts val="0"/>
              </a:spcAft>
              <a:buNone/>
            </a:pPr>
            <a:r>
              <a:rPr lang="en" sz="2500"/>
              <a:t>Data Science is BIG</a:t>
            </a:r>
            <a:endParaRPr sz="2500"/>
          </a:p>
        </p:txBody>
      </p:sp>
      <p:pic>
        <p:nvPicPr>
          <p:cNvPr descr="Image for post" id="137" name="Google Shape;137;p26"/>
          <p:cNvPicPr preferRelativeResize="0"/>
          <p:nvPr/>
        </p:nvPicPr>
        <p:blipFill rotWithShape="1">
          <a:blip r:embed="rId3">
            <a:alphaModFix/>
          </a:blip>
          <a:srcRect b="0" l="0" r="0" t="0"/>
          <a:stretch/>
        </p:blipFill>
        <p:spPr>
          <a:xfrm>
            <a:off x="457200" y="1132712"/>
            <a:ext cx="4878324" cy="3435896"/>
          </a:xfrm>
          <a:prstGeom prst="rect">
            <a:avLst/>
          </a:prstGeom>
          <a:noFill/>
          <a:ln>
            <a:noFill/>
          </a:ln>
        </p:spPr>
      </p:pic>
      <p:sp>
        <p:nvSpPr>
          <p:cNvPr id="138" name="Google Shape;138;p26"/>
          <p:cNvSpPr txBox="1"/>
          <p:nvPr/>
        </p:nvSpPr>
        <p:spPr>
          <a:xfrm>
            <a:off x="5433822" y="1421901"/>
            <a:ext cx="3710178" cy="2839239"/>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800">
                <a:solidFill>
                  <a:schemeClr val="dk1"/>
                </a:solidFill>
                <a:latin typeface="Arial"/>
                <a:ea typeface="Arial"/>
                <a:cs typeface="Arial"/>
                <a:sym typeface="Arial"/>
              </a:rPr>
              <a:t>Artificial Intelligence – </a:t>
            </a:r>
            <a:br>
              <a:rPr lang="en" sz="1800">
                <a:solidFill>
                  <a:schemeClr val="dk1"/>
                </a:solidFill>
                <a:latin typeface="Arial"/>
                <a:ea typeface="Arial"/>
                <a:cs typeface="Arial"/>
                <a:sym typeface="Arial"/>
              </a:rPr>
            </a:br>
            <a:r>
              <a:rPr lang="en" sz="1800">
                <a:solidFill>
                  <a:schemeClr val="dk1"/>
                </a:solidFill>
                <a:latin typeface="Arial"/>
                <a:ea typeface="Arial"/>
                <a:cs typeface="Arial"/>
                <a:sym typeface="Arial"/>
              </a:rPr>
              <a:t>	work and react like humans</a:t>
            </a:r>
            <a:endParaRPr sz="1100"/>
          </a:p>
          <a:p>
            <a:pPr indent="0" lvl="0" marL="0" marR="0" rtl="0" algn="l">
              <a:spcBef>
                <a:spcPts val="0"/>
              </a:spcBef>
              <a:spcAft>
                <a:spcPts val="0"/>
              </a:spcAft>
              <a:buNone/>
            </a:pPr>
            <a:r>
              <a:t/>
            </a:r>
            <a:endParaRPr sz="1800">
              <a:solidFill>
                <a:schemeClr val="dk1"/>
              </a:solidFill>
              <a:latin typeface="Arial"/>
              <a:ea typeface="Arial"/>
              <a:cs typeface="Arial"/>
              <a:sym typeface="Arial"/>
            </a:endParaRPr>
          </a:p>
          <a:p>
            <a:pPr indent="0" lvl="0" marL="0" marR="0" rtl="0" algn="l">
              <a:spcBef>
                <a:spcPts val="0"/>
              </a:spcBef>
              <a:spcAft>
                <a:spcPts val="0"/>
              </a:spcAft>
              <a:buNone/>
            </a:pPr>
            <a:r>
              <a:rPr lang="en" sz="1800">
                <a:solidFill>
                  <a:schemeClr val="dk1"/>
                </a:solidFill>
                <a:latin typeface="Arial"/>
                <a:ea typeface="Arial"/>
                <a:cs typeface="Arial"/>
                <a:sym typeface="Arial"/>
              </a:rPr>
              <a:t>Machine Learning –</a:t>
            </a:r>
            <a:endParaRPr sz="1100"/>
          </a:p>
          <a:p>
            <a:pPr indent="0" lvl="0" marL="0" marR="0" rtl="0" algn="l">
              <a:spcBef>
                <a:spcPts val="0"/>
              </a:spcBef>
              <a:spcAft>
                <a:spcPts val="0"/>
              </a:spcAft>
              <a:buNone/>
            </a:pPr>
            <a:r>
              <a:rPr lang="en" sz="1800">
                <a:solidFill>
                  <a:schemeClr val="dk1"/>
                </a:solidFill>
                <a:latin typeface="Arial"/>
                <a:ea typeface="Arial"/>
                <a:cs typeface="Arial"/>
                <a:sym typeface="Arial"/>
              </a:rPr>
              <a:t>	create tools to extract 		knowledge from data </a:t>
            </a:r>
            <a:endParaRPr sz="1100"/>
          </a:p>
          <a:p>
            <a:pPr indent="0" lvl="0" marL="0" marR="0" rtl="0" algn="l">
              <a:spcBef>
                <a:spcPts val="0"/>
              </a:spcBef>
              <a:spcAft>
                <a:spcPts val="0"/>
              </a:spcAft>
              <a:buNone/>
            </a:pPr>
            <a:r>
              <a:t/>
            </a:r>
            <a:endParaRPr sz="1800">
              <a:solidFill>
                <a:schemeClr val="dk1"/>
              </a:solidFill>
              <a:latin typeface="Arial"/>
              <a:ea typeface="Arial"/>
              <a:cs typeface="Arial"/>
              <a:sym typeface="Arial"/>
            </a:endParaRPr>
          </a:p>
          <a:p>
            <a:pPr indent="0" lvl="0" marL="0" marR="0" rtl="0" algn="l">
              <a:spcBef>
                <a:spcPts val="0"/>
              </a:spcBef>
              <a:spcAft>
                <a:spcPts val="0"/>
              </a:spcAft>
              <a:buNone/>
            </a:pPr>
            <a:r>
              <a:rPr lang="en" sz="1800">
                <a:solidFill>
                  <a:schemeClr val="dk1"/>
                </a:solidFill>
                <a:latin typeface="Arial"/>
                <a:ea typeface="Arial"/>
                <a:cs typeface="Arial"/>
                <a:sym typeface="Arial"/>
              </a:rPr>
              <a:t>Deep Learning – </a:t>
            </a:r>
            <a:endParaRPr sz="1100"/>
          </a:p>
          <a:p>
            <a:pPr indent="0" lvl="0" marL="0" marR="0" rtl="0" algn="l">
              <a:spcBef>
                <a:spcPts val="0"/>
              </a:spcBef>
              <a:spcAft>
                <a:spcPts val="0"/>
              </a:spcAft>
              <a:buNone/>
            </a:pPr>
            <a:r>
              <a:rPr lang="en" sz="1800">
                <a:solidFill>
                  <a:schemeClr val="dk1"/>
                </a:solidFill>
                <a:latin typeface="Arial"/>
                <a:ea typeface="Arial"/>
                <a:cs typeface="Arial"/>
                <a:sym typeface="Arial"/>
              </a:rPr>
              <a:t>	use the way our brain works to 	perform advanced analysis</a:t>
            </a:r>
            <a:endParaRPr sz="1100"/>
          </a:p>
        </p:txBody>
      </p:sp>
    </p:spTree>
  </p:cSld>
  <p:clrMapOvr>
    <a:masterClrMapping/>
  </p:clrMapOvr>
  <p:transition>
    <p:push/>
  </p:transition>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7"/>
          <p:cNvSpPr txBox="1"/>
          <p:nvPr>
            <p:ph type="title"/>
          </p:nvPr>
        </p:nvSpPr>
        <p:spPr>
          <a:xfrm>
            <a:off x="457200" y="205978"/>
            <a:ext cx="8229600" cy="857250"/>
          </a:xfrm>
          <a:prstGeom prst="rect">
            <a:avLst/>
          </a:prstGeom>
          <a:noFill/>
          <a:ln>
            <a:noFill/>
          </a:ln>
        </p:spPr>
        <p:txBody>
          <a:bodyPr anchorCtr="0" anchor="ctr" bIns="34275" lIns="68575" spcFirstLastPara="1" rIns="68575" wrap="square" tIns="34275">
            <a:normAutofit/>
          </a:bodyPr>
          <a:lstStyle/>
          <a:p>
            <a:pPr indent="0" lvl="0" marL="0" rtl="0" algn="l">
              <a:spcBef>
                <a:spcPts val="0"/>
              </a:spcBef>
              <a:spcAft>
                <a:spcPts val="0"/>
              </a:spcAft>
              <a:buNone/>
            </a:pPr>
            <a:r>
              <a:t/>
            </a:r>
            <a:endParaRPr sz="1100"/>
          </a:p>
        </p:txBody>
      </p:sp>
      <p:sp>
        <p:nvSpPr>
          <p:cNvPr id="145" name="Google Shape;145;p27"/>
          <p:cNvSpPr txBox="1"/>
          <p:nvPr>
            <p:ph idx="1" type="body"/>
          </p:nvPr>
        </p:nvSpPr>
        <p:spPr>
          <a:xfrm>
            <a:off x="457200" y="1200150"/>
            <a:ext cx="8229600" cy="3394472"/>
          </a:xfrm>
          <a:prstGeom prst="rect">
            <a:avLst/>
          </a:prstGeom>
          <a:noFill/>
          <a:ln>
            <a:noFill/>
          </a:ln>
        </p:spPr>
        <p:txBody>
          <a:bodyPr anchorCtr="0" anchor="t" bIns="34275" lIns="68575" spcFirstLastPara="1" rIns="68575" wrap="square" tIns="34275">
            <a:normAutofit/>
          </a:bodyPr>
          <a:lstStyle/>
          <a:p>
            <a:pPr indent="-101600" lvl="0" marL="254000" rtl="0" algn="l">
              <a:spcBef>
                <a:spcPts val="0"/>
              </a:spcBef>
              <a:spcAft>
                <a:spcPts val="0"/>
              </a:spcAft>
              <a:buClr>
                <a:schemeClr val="dk1"/>
              </a:buClr>
              <a:buSzPts val="2400"/>
              <a:buNone/>
            </a:pPr>
            <a:r>
              <a:t/>
            </a:r>
            <a:endParaRPr sz="1100"/>
          </a:p>
        </p:txBody>
      </p:sp>
      <p:sp>
        <p:nvSpPr>
          <p:cNvPr id="146" name="Google Shape;146;p27"/>
          <p:cNvSpPr/>
          <p:nvPr/>
        </p:nvSpPr>
        <p:spPr>
          <a:xfrm>
            <a:off x="-1" y="0"/>
            <a:ext cx="9144000" cy="5143500"/>
          </a:xfrm>
          <a:prstGeom prst="rect">
            <a:avLst/>
          </a:prstGeom>
          <a:solidFill>
            <a:srgbClr val="1A8BAB"/>
          </a:solidFill>
          <a:ln cap="flat" cmpd="sng" w="9525">
            <a:solidFill>
              <a:schemeClr val="dk1"/>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47" name="Google Shape;147;p27"/>
          <p:cNvSpPr txBox="1"/>
          <p:nvPr/>
        </p:nvSpPr>
        <p:spPr>
          <a:xfrm>
            <a:off x="3242012" y="346384"/>
            <a:ext cx="2659973" cy="623248"/>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n" sz="3600">
                <a:solidFill>
                  <a:schemeClr val="lt1"/>
                </a:solidFill>
                <a:latin typeface="Arial"/>
                <a:ea typeface="Arial"/>
                <a:cs typeface="Arial"/>
                <a:sym typeface="Arial"/>
              </a:rPr>
              <a:t>Activity</a:t>
            </a:r>
            <a:endParaRPr sz="1100"/>
          </a:p>
        </p:txBody>
      </p:sp>
      <p:sp>
        <p:nvSpPr>
          <p:cNvPr id="148" name="Google Shape;148;p27"/>
          <p:cNvSpPr txBox="1"/>
          <p:nvPr/>
        </p:nvSpPr>
        <p:spPr>
          <a:xfrm>
            <a:off x="520699" y="2052376"/>
            <a:ext cx="8102601" cy="1038746"/>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2100">
                <a:solidFill>
                  <a:srgbClr val="FFFFFF"/>
                </a:solidFill>
                <a:latin typeface="Arial"/>
                <a:ea typeface="Arial"/>
                <a:cs typeface="Arial"/>
                <a:sym typeface="Arial"/>
              </a:rPr>
              <a:t>Be the first to win 20 games of rock-paper-scissors against the AI</a:t>
            </a:r>
            <a:endParaRPr sz="1100"/>
          </a:p>
          <a:p>
            <a:pPr indent="0" lvl="0" marL="0" marR="0" rtl="0" algn="ctr">
              <a:spcBef>
                <a:spcPts val="0"/>
              </a:spcBef>
              <a:spcAft>
                <a:spcPts val="0"/>
              </a:spcAft>
              <a:buNone/>
            </a:pPr>
            <a:r>
              <a:t/>
            </a:r>
            <a:endParaRPr sz="2100">
              <a:solidFill>
                <a:srgbClr val="FFFFFF"/>
              </a:solidFill>
              <a:latin typeface="Arial"/>
              <a:ea typeface="Arial"/>
              <a:cs typeface="Arial"/>
              <a:sym typeface="Arial"/>
            </a:endParaRPr>
          </a:p>
          <a:p>
            <a:pPr indent="0" lvl="0" marL="0" marR="0" rtl="0" algn="ctr">
              <a:spcBef>
                <a:spcPts val="0"/>
              </a:spcBef>
              <a:spcAft>
                <a:spcPts val="0"/>
              </a:spcAft>
              <a:buNone/>
            </a:pPr>
            <a:r>
              <a:rPr lang="en" sz="2100" u="sng">
                <a:solidFill>
                  <a:schemeClr val="hlink"/>
                </a:solidFill>
                <a:latin typeface="Calibri"/>
                <a:ea typeface="Calibri"/>
                <a:cs typeface="Calibri"/>
                <a:sym typeface="Calibri"/>
                <a:hlinkClick r:id="rId3"/>
              </a:rPr>
              <a:t>http://bit.ly/iai4yrps</a:t>
            </a:r>
            <a:endParaRPr sz="2100">
              <a:solidFill>
                <a:srgbClr val="FFFFFF"/>
              </a:solidFill>
              <a:latin typeface="Arial"/>
              <a:ea typeface="Arial"/>
              <a:cs typeface="Arial"/>
              <a:sym typeface="Arial"/>
            </a:endParaRPr>
          </a:p>
        </p:txBody>
      </p:sp>
    </p:spTree>
  </p:cSld>
  <p:clrMapOvr>
    <a:masterClrMapping/>
  </p:clrMapOvr>
  <p:transition>
    <p:push/>
  </p:transition>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28"/>
          <p:cNvSpPr/>
          <p:nvPr/>
        </p:nvSpPr>
        <p:spPr>
          <a:xfrm>
            <a:off x="-1" y="0"/>
            <a:ext cx="9144000" cy="5143500"/>
          </a:xfrm>
          <a:prstGeom prst="rect">
            <a:avLst/>
          </a:prstGeom>
          <a:solidFill>
            <a:srgbClr val="1A8BAB"/>
          </a:solidFill>
          <a:ln cap="flat" cmpd="sng" w="9525">
            <a:solidFill>
              <a:schemeClr val="dk1"/>
            </a:solidFill>
            <a:prstDash val="solid"/>
            <a:round/>
            <a:headEnd len="sm" w="sm" type="none"/>
            <a:tailEnd len="sm" w="sm" type="none"/>
          </a:ln>
          <a:effectLst>
            <a:outerShdw blurRad="40000" rotWithShape="0" dir="5400000" dist="23000">
              <a:srgbClr val="000000">
                <a:alpha val="349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55" name="Google Shape;155;p28"/>
          <p:cNvSpPr txBox="1"/>
          <p:nvPr/>
        </p:nvSpPr>
        <p:spPr>
          <a:xfrm>
            <a:off x="3242012" y="346384"/>
            <a:ext cx="2659973" cy="623248"/>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n" sz="3600">
                <a:solidFill>
                  <a:schemeClr val="lt1"/>
                </a:solidFill>
                <a:latin typeface="Arial"/>
                <a:ea typeface="Arial"/>
                <a:cs typeface="Arial"/>
                <a:sym typeface="Arial"/>
              </a:rPr>
              <a:t>Discussion</a:t>
            </a:r>
            <a:endParaRPr sz="1100"/>
          </a:p>
        </p:txBody>
      </p:sp>
      <p:sp>
        <p:nvSpPr>
          <p:cNvPr id="156" name="Google Shape;156;p28"/>
          <p:cNvSpPr txBox="1"/>
          <p:nvPr/>
        </p:nvSpPr>
        <p:spPr>
          <a:xfrm>
            <a:off x="590290" y="2121626"/>
            <a:ext cx="7963417" cy="900247"/>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2700">
                <a:solidFill>
                  <a:schemeClr val="dk1"/>
                </a:solidFill>
                <a:latin typeface="Arial"/>
                <a:ea typeface="Arial"/>
                <a:cs typeface="Arial"/>
                <a:sym typeface="Arial"/>
              </a:rPr>
              <a:t>Did the computer figure out your gameplay?</a:t>
            </a:r>
            <a:endParaRPr sz="1100">
              <a:solidFill>
                <a:schemeClr val="dk1"/>
              </a:solidFill>
            </a:endParaRPr>
          </a:p>
          <a:p>
            <a:pPr indent="0" lvl="0" marL="0" marR="0" rtl="0" algn="ctr">
              <a:spcBef>
                <a:spcPts val="0"/>
              </a:spcBef>
              <a:spcAft>
                <a:spcPts val="0"/>
              </a:spcAft>
              <a:buNone/>
            </a:pPr>
            <a:r>
              <a:rPr lang="en" sz="2700">
                <a:solidFill>
                  <a:schemeClr val="dk1"/>
                </a:solidFill>
                <a:latin typeface="Arial"/>
                <a:ea typeface="Arial"/>
                <a:cs typeface="Arial"/>
                <a:sym typeface="Arial"/>
              </a:rPr>
              <a:t>Did playing more games allow it to perform better?</a:t>
            </a:r>
            <a:endParaRPr sz="1100">
              <a:solidFill>
                <a:schemeClr val="dk1"/>
              </a:solidFill>
            </a:endParaRPr>
          </a:p>
        </p:txBody>
      </p:sp>
    </p:spTree>
  </p:cSld>
  <p:clrMapOvr>
    <a:masterClrMapping/>
  </p:clrMapOvr>
  <p:transition>
    <p:push/>
  </p:transition>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pic>
        <p:nvPicPr>
          <p:cNvPr id="161" name="Google Shape;161;p29"/>
          <p:cNvPicPr preferRelativeResize="0"/>
          <p:nvPr/>
        </p:nvPicPr>
        <p:blipFill rotWithShape="1">
          <a:blip r:embed="rId3">
            <a:alphaModFix/>
          </a:blip>
          <a:srcRect b="0" l="0" r="0" t="0"/>
          <a:stretch/>
        </p:blipFill>
        <p:spPr>
          <a:xfrm>
            <a:off x="4327290" y="1822968"/>
            <a:ext cx="4688195" cy="3219425"/>
          </a:xfrm>
          <a:prstGeom prst="rect">
            <a:avLst/>
          </a:prstGeom>
          <a:noFill/>
          <a:ln>
            <a:noFill/>
          </a:ln>
        </p:spPr>
      </p:pic>
      <p:sp>
        <p:nvSpPr>
          <p:cNvPr id="162" name="Google Shape;162;p29"/>
          <p:cNvSpPr txBox="1"/>
          <p:nvPr>
            <p:ph type="title"/>
          </p:nvPr>
        </p:nvSpPr>
        <p:spPr>
          <a:xfrm>
            <a:off x="457200" y="205978"/>
            <a:ext cx="8229600" cy="857250"/>
          </a:xfrm>
          <a:prstGeom prst="rect">
            <a:avLst/>
          </a:prstGeom>
          <a:noFill/>
          <a:ln>
            <a:noFill/>
          </a:ln>
        </p:spPr>
        <p:txBody>
          <a:bodyPr anchorCtr="0" anchor="ctr" bIns="34275" lIns="68575" spcFirstLastPara="1" rIns="68575" wrap="square" tIns="34275">
            <a:normAutofit/>
          </a:bodyPr>
          <a:lstStyle/>
          <a:p>
            <a:pPr indent="0" lvl="0" marL="0" rtl="0" algn="l">
              <a:spcBef>
                <a:spcPts val="0"/>
              </a:spcBef>
              <a:spcAft>
                <a:spcPts val="0"/>
              </a:spcAft>
              <a:buNone/>
            </a:pPr>
            <a:r>
              <a:rPr lang="en" sz="2500"/>
              <a:t>Data Characteristics</a:t>
            </a:r>
            <a:endParaRPr sz="2500"/>
          </a:p>
        </p:txBody>
      </p:sp>
      <p:sp>
        <p:nvSpPr>
          <p:cNvPr id="163" name="Google Shape;163;p29"/>
          <p:cNvSpPr txBox="1"/>
          <p:nvPr/>
        </p:nvSpPr>
        <p:spPr>
          <a:xfrm>
            <a:off x="552839" y="955586"/>
            <a:ext cx="8229600" cy="7158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2100">
                <a:solidFill>
                  <a:schemeClr val="dk1"/>
                </a:solidFill>
                <a:latin typeface="Calibri"/>
                <a:ea typeface="Calibri"/>
                <a:cs typeface="Calibri"/>
                <a:sym typeface="Calibri"/>
              </a:rPr>
              <a:t>Features: </a:t>
            </a:r>
            <a:r>
              <a:rPr lang="en" sz="2100">
                <a:solidFill>
                  <a:schemeClr val="dk1"/>
                </a:solidFill>
                <a:latin typeface="Calibri"/>
                <a:ea typeface="Calibri"/>
                <a:cs typeface="Calibri"/>
                <a:sym typeface="Calibri"/>
              </a:rPr>
              <a:t>properties of the data used for prediction</a:t>
            </a:r>
            <a:endParaRPr sz="1100"/>
          </a:p>
          <a:p>
            <a:pPr indent="0" lvl="0" marL="0" marR="0" rtl="0" algn="l">
              <a:spcBef>
                <a:spcPts val="0"/>
              </a:spcBef>
              <a:spcAft>
                <a:spcPts val="0"/>
              </a:spcAft>
              <a:buNone/>
            </a:pPr>
            <a:r>
              <a:rPr b="1" lang="en" sz="2100">
                <a:solidFill>
                  <a:schemeClr val="dk1"/>
                </a:solidFill>
                <a:latin typeface="Calibri"/>
                <a:ea typeface="Calibri"/>
                <a:cs typeface="Calibri"/>
                <a:sym typeface="Calibri"/>
              </a:rPr>
              <a:t>Correlation: </a:t>
            </a:r>
            <a:r>
              <a:rPr lang="en" sz="2100">
                <a:solidFill>
                  <a:schemeClr val="dk1"/>
                </a:solidFill>
                <a:latin typeface="Calibri"/>
                <a:ea typeface="Calibri"/>
                <a:cs typeface="Calibri"/>
                <a:sym typeface="Calibri"/>
              </a:rPr>
              <a:t>how </a:t>
            </a:r>
            <a:r>
              <a:rPr lang="en" sz="2100">
                <a:solidFill>
                  <a:schemeClr val="dk1"/>
                </a:solidFill>
                <a:latin typeface="Calibri"/>
                <a:ea typeface="Calibri"/>
                <a:cs typeface="Calibri"/>
                <a:sym typeface="Calibri"/>
              </a:rPr>
              <a:t>relevant</a:t>
            </a:r>
            <a:r>
              <a:rPr lang="en" sz="2100">
                <a:solidFill>
                  <a:schemeClr val="dk1"/>
                </a:solidFill>
                <a:latin typeface="Calibri"/>
                <a:ea typeface="Calibri"/>
                <a:cs typeface="Calibri"/>
                <a:sym typeface="Calibri"/>
              </a:rPr>
              <a:t> the data is to the goal of the program</a:t>
            </a:r>
            <a:endParaRPr b="1" sz="2100">
              <a:solidFill>
                <a:schemeClr val="dk1"/>
              </a:solidFill>
              <a:latin typeface="Calibri"/>
              <a:ea typeface="Calibri"/>
              <a:cs typeface="Calibri"/>
              <a:sym typeface="Calibri"/>
            </a:endParaRPr>
          </a:p>
        </p:txBody>
      </p:sp>
      <p:sp>
        <p:nvSpPr>
          <p:cNvPr id="164" name="Google Shape;164;p29"/>
          <p:cNvSpPr txBox="1"/>
          <p:nvPr/>
        </p:nvSpPr>
        <p:spPr>
          <a:xfrm>
            <a:off x="552839" y="2994685"/>
            <a:ext cx="3417336" cy="623248"/>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1800">
                <a:solidFill>
                  <a:schemeClr val="dk1"/>
                </a:solidFill>
                <a:latin typeface="Arial"/>
                <a:ea typeface="Arial"/>
                <a:cs typeface="Arial"/>
                <a:sym typeface="Arial"/>
              </a:rPr>
              <a:t>AI Goal:</a:t>
            </a:r>
            <a:r>
              <a:rPr lang="en" sz="1800">
                <a:solidFill>
                  <a:schemeClr val="dk1"/>
                </a:solidFill>
                <a:latin typeface="Arial"/>
                <a:ea typeface="Arial"/>
                <a:cs typeface="Arial"/>
                <a:sym typeface="Arial"/>
              </a:rPr>
              <a:t> Use features to predict the price of a car</a:t>
            </a:r>
            <a:endParaRPr sz="1100"/>
          </a:p>
        </p:txBody>
      </p:sp>
    </p:spTree>
  </p:cSld>
  <p:clrMapOvr>
    <a:masterClrMapping/>
  </p:clrMapOvr>
  <p:transition>
    <p:push/>
  </p:transition>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30"/>
          <p:cNvSpPr/>
          <p:nvPr/>
        </p:nvSpPr>
        <p:spPr>
          <a:xfrm>
            <a:off x="0" y="2775857"/>
            <a:ext cx="9144000" cy="1828800"/>
          </a:xfrm>
          <a:prstGeom prst="rect">
            <a:avLst/>
          </a:prstGeom>
          <a:solidFill>
            <a:srgbClr val="FEE7A8"/>
          </a:solidFill>
          <a:ln cap="flat" cmpd="sng" w="9525">
            <a:solidFill>
              <a:srgbClr val="FEE7A8"/>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71" name="Google Shape;171;p30"/>
          <p:cNvSpPr/>
          <p:nvPr/>
        </p:nvSpPr>
        <p:spPr>
          <a:xfrm>
            <a:off x="0" y="924436"/>
            <a:ext cx="9144000" cy="1828800"/>
          </a:xfrm>
          <a:prstGeom prst="rect">
            <a:avLst/>
          </a:prstGeom>
          <a:solidFill>
            <a:srgbClr val="FEE7A8"/>
          </a:solidFill>
          <a:ln cap="flat" cmpd="sng" w="9525">
            <a:solidFill>
              <a:srgbClr val="FEE7A8"/>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72" name="Google Shape;172;p30"/>
          <p:cNvSpPr txBox="1"/>
          <p:nvPr>
            <p:ph type="title"/>
          </p:nvPr>
        </p:nvSpPr>
        <p:spPr>
          <a:xfrm>
            <a:off x="457200" y="205978"/>
            <a:ext cx="8229600" cy="857250"/>
          </a:xfrm>
          <a:prstGeom prst="rect">
            <a:avLst/>
          </a:prstGeom>
          <a:noFill/>
          <a:ln>
            <a:noFill/>
          </a:ln>
        </p:spPr>
        <p:txBody>
          <a:bodyPr anchorCtr="0" anchor="ctr" bIns="34275" lIns="68575" spcFirstLastPara="1" rIns="68575" wrap="square" tIns="34275">
            <a:normAutofit/>
          </a:bodyPr>
          <a:lstStyle/>
          <a:p>
            <a:pPr indent="0" lvl="0" marL="0" rtl="0" algn="l">
              <a:spcBef>
                <a:spcPts val="0"/>
              </a:spcBef>
              <a:spcAft>
                <a:spcPts val="0"/>
              </a:spcAft>
              <a:buNone/>
            </a:pPr>
            <a:r>
              <a:rPr lang="en" sz="2500"/>
              <a:t>Data Characteristics</a:t>
            </a:r>
            <a:endParaRPr sz="2500"/>
          </a:p>
        </p:txBody>
      </p:sp>
      <p:cxnSp>
        <p:nvCxnSpPr>
          <p:cNvPr id="173" name="Google Shape;173;p30"/>
          <p:cNvCxnSpPr/>
          <p:nvPr/>
        </p:nvCxnSpPr>
        <p:spPr>
          <a:xfrm>
            <a:off x="0" y="2775857"/>
            <a:ext cx="9144000" cy="0"/>
          </a:xfrm>
          <a:prstGeom prst="straightConnector1">
            <a:avLst/>
          </a:prstGeom>
          <a:noFill/>
          <a:ln cap="flat" cmpd="sng" w="25400">
            <a:solidFill>
              <a:schemeClr val="dk1"/>
            </a:solidFill>
            <a:prstDash val="solid"/>
            <a:round/>
            <a:headEnd len="sm" w="sm" type="none"/>
            <a:tailEnd len="sm" w="sm" type="none"/>
          </a:ln>
          <a:effectLst>
            <a:outerShdw blurRad="40000" rotWithShape="0" dir="5400000" dist="20000">
              <a:srgbClr val="000000">
                <a:alpha val="37647"/>
              </a:srgbClr>
            </a:outerShdw>
          </a:effectLst>
        </p:spPr>
      </p:cxnSp>
      <p:sp>
        <p:nvSpPr>
          <p:cNvPr id="174" name="Google Shape;174;p30"/>
          <p:cNvSpPr txBox="1"/>
          <p:nvPr/>
        </p:nvSpPr>
        <p:spPr>
          <a:xfrm>
            <a:off x="3105694" y="924435"/>
            <a:ext cx="2932611" cy="484748"/>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2700">
                <a:solidFill>
                  <a:schemeClr val="lt1"/>
                </a:solidFill>
                <a:latin typeface="Arial"/>
                <a:ea typeface="Arial"/>
                <a:cs typeface="Arial"/>
                <a:sym typeface="Arial"/>
              </a:rPr>
              <a:t>Low Correlation </a:t>
            </a:r>
            <a:endParaRPr sz="1100">
              <a:solidFill>
                <a:schemeClr val="lt1"/>
              </a:solidFill>
            </a:endParaRPr>
          </a:p>
        </p:txBody>
      </p:sp>
      <p:sp>
        <p:nvSpPr>
          <p:cNvPr id="175" name="Google Shape;175;p30"/>
          <p:cNvSpPr txBox="1"/>
          <p:nvPr/>
        </p:nvSpPr>
        <p:spPr>
          <a:xfrm>
            <a:off x="3105694" y="3976690"/>
            <a:ext cx="2932611" cy="484748"/>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2700">
                <a:solidFill>
                  <a:schemeClr val="lt1"/>
                </a:solidFill>
                <a:latin typeface="Arial"/>
                <a:ea typeface="Arial"/>
                <a:cs typeface="Arial"/>
                <a:sym typeface="Arial"/>
              </a:rPr>
              <a:t>High Correlation </a:t>
            </a:r>
            <a:endParaRPr sz="1100">
              <a:solidFill>
                <a:schemeClr val="lt1"/>
              </a:solidFill>
            </a:endParaRPr>
          </a:p>
        </p:txBody>
      </p:sp>
      <p:sp>
        <p:nvSpPr>
          <p:cNvPr id="176" name="Google Shape;176;p30"/>
          <p:cNvSpPr txBox="1"/>
          <p:nvPr/>
        </p:nvSpPr>
        <p:spPr>
          <a:xfrm>
            <a:off x="3105695" y="2511245"/>
            <a:ext cx="2932610" cy="623248"/>
          </a:xfrm>
          <a:prstGeom prst="rect">
            <a:avLst/>
          </a:prstGeom>
          <a:solidFill>
            <a:schemeClr val="dk1"/>
          </a:solid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800">
                <a:solidFill>
                  <a:schemeClr val="lt1"/>
                </a:solidFill>
                <a:latin typeface="Arial"/>
                <a:ea typeface="Arial"/>
                <a:cs typeface="Arial"/>
                <a:sym typeface="Arial"/>
              </a:rPr>
              <a:t>Goal: Recommendation of a movie tailored to the user</a:t>
            </a:r>
            <a:endParaRPr sz="1100"/>
          </a:p>
        </p:txBody>
      </p:sp>
      <p:sp>
        <p:nvSpPr>
          <p:cNvPr id="177" name="Google Shape;177;p30"/>
          <p:cNvSpPr txBox="1"/>
          <p:nvPr/>
        </p:nvSpPr>
        <p:spPr>
          <a:xfrm>
            <a:off x="2834638" y="3243967"/>
            <a:ext cx="3644400" cy="6234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800">
                <a:solidFill>
                  <a:schemeClr val="lt1"/>
                </a:solidFill>
                <a:latin typeface="Arial"/>
                <a:ea typeface="Arial"/>
                <a:cs typeface="Arial"/>
                <a:sym typeface="Arial"/>
              </a:rPr>
              <a:t>Feature:</a:t>
            </a:r>
            <a:endParaRPr sz="1100">
              <a:solidFill>
                <a:schemeClr val="lt1"/>
              </a:solidFill>
            </a:endParaRPr>
          </a:p>
          <a:p>
            <a:pPr indent="0" lvl="0" marL="0" marR="0" rtl="0" algn="l">
              <a:spcBef>
                <a:spcPts val="0"/>
              </a:spcBef>
              <a:spcAft>
                <a:spcPts val="0"/>
              </a:spcAft>
              <a:buNone/>
            </a:pPr>
            <a:r>
              <a:rPr lang="en" sz="1800">
                <a:solidFill>
                  <a:schemeClr val="lt1"/>
                </a:solidFill>
                <a:latin typeface="Arial"/>
                <a:ea typeface="Arial"/>
                <a:cs typeface="Arial"/>
                <a:sym typeface="Arial"/>
              </a:rPr>
              <a:t>Previous genres watched</a:t>
            </a:r>
            <a:endParaRPr sz="1100">
              <a:solidFill>
                <a:schemeClr val="lt1"/>
              </a:solidFill>
            </a:endParaRPr>
          </a:p>
        </p:txBody>
      </p:sp>
      <p:sp>
        <p:nvSpPr>
          <p:cNvPr id="178" name="Google Shape;178;p30"/>
          <p:cNvSpPr txBox="1"/>
          <p:nvPr/>
        </p:nvSpPr>
        <p:spPr>
          <a:xfrm>
            <a:off x="2834638" y="1457603"/>
            <a:ext cx="3644537" cy="900247"/>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800">
                <a:solidFill>
                  <a:schemeClr val="lt1"/>
                </a:solidFill>
                <a:latin typeface="Arial"/>
                <a:ea typeface="Arial"/>
                <a:cs typeface="Arial"/>
                <a:sym typeface="Arial"/>
              </a:rPr>
              <a:t>Feature:</a:t>
            </a:r>
            <a:endParaRPr sz="1100">
              <a:solidFill>
                <a:schemeClr val="lt1"/>
              </a:solidFill>
            </a:endParaRPr>
          </a:p>
          <a:p>
            <a:pPr indent="0" lvl="0" marL="0" marR="0" rtl="0" algn="l">
              <a:spcBef>
                <a:spcPts val="0"/>
              </a:spcBef>
              <a:spcAft>
                <a:spcPts val="0"/>
              </a:spcAft>
              <a:buNone/>
            </a:pPr>
            <a:r>
              <a:rPr lang="en" sz="1800">
                <a:solidFill>
                  <a:schemeClr val="lt1"/>
                </a:solidFill>
                <a:latin typeface="Arial"/>
                <a:ea typeface="Arial"/>
                <a:cs typeface="Arial"/>
                <a:sym typeface="Arial"/>
              </a:rPr>
              <a:t>What other streaming services the user is subscribed to</a:t>
            </a:r>
            <a:endParaRPr sz="1100">
              <a:solidFill>
                <a:schemeClr val="lt1"/>
              </a:solidFill>
            </a:endParaRPr>
          </a:p>
        </p:txBody>
      </p:sp>
    </p:spTree>
  </p:cSld>
  <p:clrMapOvr>
    <a:masterClrMapping/>
  </p:clrMapOvr>
  <p:transition>
    <p:push/>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7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31"/>
          <p:cNvSpPr txBox="1"/>
          <p:nvPr/>
        </p:nvSpPr>
        <p:spPr>
          <a:xfrm>
            <a:off x="571500" y="320278"/>
            <a:ext cx="8229600" cy="857250"/>
          </a:xfrm>
          <a:prstGeom prst="rect">
            <a:avLst/>
          </a:prstGeom>
          <a:no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rPr lang="en" sz="2500">
                <a:solidFill>
                  <a:schemeClr val="dk1"/>
                </a:solidFill>
                <a:latin typeface="Arial Black"/>
                <a:ea typeface="Arial Black"/>
                <a:cs typeface="Arial Black"/>
                <a:sym typeface="Arial Black"/>
              </a:rPr>
              <a:t>Data Characteristics</a:t>
            </a:r>
            <a:endParaRPr sz="2500">
              <a:solidFill>
                <a:schemeClr val="dk1"/>
              </a:solidFill>
              <a:latin typeface="Arial Black"/>
              <a:ea typeface="Arial Black"/>
              <a:cs typeface="Arial Black"/>
              <a:sym typeface="Arial Black"/>
            </a:endParaRPr>
          </a:p>
        </p:txBody>
      </p:sp>
      <p:sp>
        <p:nvSpPr>
          <p:cNvPr id="184" name="Google Shape;184;p31"/>
          <p:cNvSpPr txBox="1"/>
          <p:nvPr/>
        </p:nvSpPr>
        <p:spPr>
          <a:xfrm>
            <a:off x="571500" y="1474179"/>
            <a:ext cx="8375624" cy="2423741"/>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2100">
                <a:solidFill>
                  <a:schemeClr val="dk1"/>
                </a:solidFill>
                <a:latin typeface="Calibri"/>
                <a:ea typeface="Calibri"/>
                <a:cs typeface="Calibri"/>
                <a:sym typeface="Calibri"/>
              </a:rPr>
              <a:t>Frequency of Data: </a:t>
            </a:r>
            <a:r>
              <a:rPr lang="en" sz="2100">
                <a:solidFill>
                  <a:schemeClr val="dk1"/>
                </a:solidFill>
                <a:latin typeface="Calibri"/>
                <a:ea typeface="Calibri"/>
                <a:cs typeface="Calibri"/>
                <a:sym typeface="Calibri"/>
              </a:rPr>
              <a:t>how quickly is the data updated?</a:t>
            </a:r>
            <a:endParaRPr sz="1100"/>
          </a:p>
          <a:p>
            <a:pPr indent="0" lvl="0" marL="0" marR="0" rtl="0" algn="l">
              <a:spcBef>
                <a:spcPts val="0"/>
              </a:spcBef>
              <a:spcAft>
                <a:spcPts val="0"/>
              </a:spcAft>
              <a:buNone/>
            </a:pPr>
            <a:r>
              <a:t/>
            </a:r>
            <a:endParaRPr sz="2100">
              <a:solidFill>
                <a:schemeClr val="dk1"/>
              </a:solidFill>
              <a:latin typeface="Calibri"/>
              <a:ea typeface="Calibri"/>
              <a:cs typeface="Calibri"/>
              <a:sym typeface="Calibri"/>
            </a:endParaRPr>
          </a:p>
          <a:p>
            <a:pPr indent="0" lvl="0" marL="0" marR="0" rtl="0" algn="l">
              <a:spcBef>
                <a:spcPts val="0"/>
              </a:spcBef>
              <a:spcAft>
                <a:spcPts val="0"/>
              </a:spcAft>
              <a:buNone/>
            </a:pPr>
            <a:r>
              <a:rPr lang="en" sz="2100">
                <a:solidFill>
                  <a:schemeClr val="dk1"/>
                </a:solidFill>
                <a:latin typeface="Calibri"/>
                <a:ea typeface="Calibri"/>
                <a:cs typeface="Calibri"/>
                <a:sym typeface="Calibri"/>
              </a:rPr>
              <a:t>Is high frequency of data important in predicting sales over a calendar year?</a:t>
            </a:r>
            <a:endParaRPr b="1" sz="2700">
              <a:solidFill>
                <a:schemeClr val="dk1"/>
              </a:solidFill>
              <a:latin typeface="Calibri"/>
              <a:ea typeface="Calibri"/>
              <a:cs typeface="Calibri"/>
              <a:sym typeface="Calibri"/>
            </a:endParaRPr>
          </a:p>
          <a:p>
            <a:pPr indent="0" lvl="0" marL="0" marR="0" rtl="0" algn="l">
              <a:spcBef>
                <a:spcPts val="0"/>
              </a:spcBef>
              <a:spcAft>
                <a:spcPts val="0"/>
              </a:spcAft>
              <a:buNone/>
            </a:pPr>
            <a:r>
              <a:t/>
            </a:r>
            <a:endParaRPr b="1" sz="27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2100">
              <a:solidFill>
                <a:schemeClr val="dk1"/>
              </a:solidFill>
              <a:latin typeface="Calibri"/>
              <a:ea typeface="Calibri"/>
              <a:cs typeface="Calibri"/>
              <a:sym typeface="Calibri"/>
            </a:endParaRPr>
          </a:p>
          <a:p>
            <a:pPr indent="0" lvl="0" marL="0" marR="0" rtl="0" algn="l">
              <a:spcBef>
                <a:spcPts val="0"/>
              </a:spcBef>
              <a:spcAft>
                <a:spcPts val="0"/>
              </a:spcAft>
              <a:buNone/>
            </a:pPr>
            <a:r>
              <a:rPr lang="en" sz="2100">
                <a:solidFill>
                  <a:schemeClr val="dk1"/>
                </a:solidFill>
                <a:latin typeface="Calibri"/>
                <a:ea typeface="Calibri"/>
                <a:cs typeface="Calibri"/>
                <a:sym typeface="Calibri"/>
              </a:rPr>
              <a:t>Is high frequency of data important in autonomous vehicle cameras?</a:t>
            </a:r>
            <a:endParaRPr sz="1100"/>
          </a:p>
          <a:p>
            <a:pPr indent="0" lvl="0" marL="0" marR="0" rtl="0" algn="l">
              <a:spcBef>
                <a:spcPts val="0"/>
              </a:spcBef>
              <a:spcAft>
                <a:spcPts val="0"/>
              </a:spcAft>
              <a:buNone/>
            </a:pPr>
            <a:r>
              <a:t/>
            </a:r>
            <a:endParaRPr sz="2100">
              <a:solidFill>
                <a:schemeClr val="dk1"/>
              </a:solidFill>
              <a:latin typeface="Calibri"/>
              <a:ea typeface="Calibri"/>
              <a:cs typeface="Calibri"/>
              <a:sym typeface="Calibri"/>
            </a:endParaRPr>
          </a:p>
        </p:txBody>
      </p:sp>
      <p:sp>
        <p:nvSpPr>
          <p:cNvPr id="185" name="Google Shape;185;p31"/>
          <p:cNvSpPr/>
          <p:nvPr/>
        </p:nvSpPr>
        <p:spPr>
          <a:xfrm>
            <a:off x="3310502" y="2623472"/>
            <a:ext cx="1985554" cy="359228"/>
          </a:xfrm>
          <a:prstGeom prst="rect">
            <a:avLst/>
          </a:prstGeom>
          <a:solidFill>
            <a:schemeClr val="dk1"/>
          </a:solidFill>
          <a:ln cap="flat" cmpd="sng" w="9525">
            <a:solidFill>
              <a:schemeClr val="dk1"/>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rPr b="1" lang="en" sz="1400">
                <a:solidFill>
                  <a:schemeClr val="lt1"/>
                </a:solidFill>
                <a:latin typeface="Calibri"/>
                <a:ea typeface="Calibri"/>
                <a:cs typeface="Calibri"/>
                <a:sym typeface="Calibri"/>
              </a:rPr>
              <a:t>No!</a:t>
            </a:r>
            <a:endParaRPr sz="1100"/>
          </a:p>
        </p:txBody>
      </p:sp>
      <p:sp>
        <p:nvSpPr>
          <p:cNvPr id="186" name="Google Shape;186;p31"/>
          <p:cNvSpPr/>
          <p:nvPr/>
        </p:nvSpPr>
        <p:spPr>
          <a:xfrm>
            <a:off x="3310501" y="3683778"/>
            <a:ext cx="1985554" cy="359228"/>
          </a:xfrm>
          <a:prstGeom prst="rect">
            <a:avLst/>
          </a:prstGeom>
          <a:solidFill>
            <a:schemeClr val="dk1"/>
          </a:solidFill>
          <a:ln cap="flat" cmpd="sng" w="9525">
            <a:solidFill>
              <a:schemeClr val="dk1"/>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rPr b="1" lang="en" sz="1400">
                <a:solidFill>
                  <a:schemeClr val="lt1"/>
                </a:solidFill>
                <a:latin typeface="Calibri"/>
                <a:ea typeface="Calibri"/>
                <a:cs typeface="Calibri"/>
                <a:sym typeface="Calibri"/>
              </a:rPr>
              <a:t>Yes!</a:t>
            </a:r>
            <a:endParaRPr sz="1100"/>
          </a:p>
        </p:txBody>
      </p:sp>
    </p:spTree>
  </p:cSld>
  <p:clrMapOvr>
    <a:masterClrMapping/>
  </p:clrMapOvr>
  <p:transition>
    <p:push/>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32"/>
          <p:cNvSpPr txBox="1"/>
          <p:nvPr/>
        </p:nvSpPr>
        <p:spPr>
          <a:xfrm>
            <a:off x="571500" y="320278"/>
            <a:ext cx="8229600" cy="857250"/>
          </a:xfrm>
          <a:prstGeom prst="rect">
            <a:avLst/>
          </a:prstGeom>
          <a:no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rPr lang="en" sz="2500">
                <a:solidFill>
                  <a:schemeClr val="dk1"/>
                </a:solidFill>
                <a:latin typeface="Arial Black"/>
                <a:ea typeface="Arial Black"/>
                <a:cs typeface="Arial Black"/>
                <a:sym typeface="Arial Black"/>
              </a:rPr>
              <a:t>Data Characteristics</a:t>
            </a:r>
            <a:endParaRPr sz="2500"/>
          </a:p>
        </p:txBody>
      </p:sp>
      <p:sp>
        <p:nvSpPr>
          <p:cNvPr id="192" name="Google Shape;192;p32"/>
          <p:cNvSpPr txBox="1"/>
          <p:nvPr/>
        </p:nvSpPr>
        <p:spPr>
          <a:xfrm>
            <a:off x="571500" y="1474179"/>
            <a:ext cx="8375624" cy="2423741"/>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2100">
                <a:solidFill>
                  <a:schemeClr val="dk1"/>
                </a:solidFill>
                <a:latin typeface="Calibri"/>
                <a:ea typeface="Calibri"/>
                <a:cs typeface="Calibri"/>
                <a:sym typeface="Calibri"/>
              </a:rPr>
              <a:t>Period of Data:</a:t>
            </a:r>
            <a:r>
              <a:rPr lang="en" sz="2100">
                <a:solidFill>
                  <a:schemeClr val="dk1"/>
                </a:solidFill>
                <a:latin typeface="Calibri"/>
                <a:ea typeface="Calibri"/>
                <a:cs typeface="Calibri"/>
                <a:sym typeface="Calibri"/>
              </a:rPr>
              <a:t> how long do we need the data for our uses?</a:t>
            </a:r>
            <a:endParaRPr b="1" sz="21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2100">
              <a:solidFill>
                <a:schemeClr val="dk1"/>
              </a:solidFill>
              <a:latin typeface="Calibri"/>
              <a:ea typeface="Calibri"/>
              <a:cs typeface="Calibri"/>
              <a:sym typeface="Calibri"/>
            </a:endParaRPr>
          </a:p>
          <a:p>
            <a:pPr indent="0" lvl="0" marL="0" marR="0" rtl="0" algn="l">
              <a:spcBef>
                <a:spcPts val="0"/>
              </a:spcBef>
              <a:spcAft>
                <a:spcPts val="0"/>
              </a:spcAft>
              <a:buNone/>
            </a:pPr>
            <a:r>
              <a:rPr lang="en" sz="2100">
                <a:solidFill>
                  <a:schemeClr val="dk1"/>
                </a:solidFill>
                <a:latin typeface="Calibri"/>
                <a:ea typeface="Calibri"/>
                <a:cs typeface="Calibri"/>
                <a:sym typeface="Calibri"/>
              </a:rPr>
              <a:t>The predicted grade of a specific student in my class?</a:t>
            </a:r>
            <a:endParaRPr b="1" sz="2700">
              <a:solidFill>
                <a:schemeClr val="dk1"/>
              </a:solidFill>
              <a:latin typeface="Calibri"/>
              <a:ea typeface="Calibri"/>
              <a:cs typeface="Calibri"/>
              <a:sym typeface="Calibri"/>
            </a:endParaRPr>
          </a:p>
          <a:p>
            <a:pPr indent="0" lvl="0" marL="0" marR="0" rtl="0" algn="l">
              <a:spcBef>
                <a:spcPts val="0"/>
              </a:spcBef>
              <a:spcAft>
                <a:spcPts val="0"/>
              </a:spcAft>
              <a:buNone/>
            </a:pPr>
            <a:r>
              <a:t/>
            </a:r>
            <a:endParaRPr b="1" sz="27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2100">
              <a:solidFill>
                <a:schemeClr val="dk1"/>
              </a:solidFill>
              <a:latin typeface="Calibri"/>
              <a:ea typeface="Calibri"/>
              <a:cs typeface="Calibri"/>
              <a:sym typeface="Calibri"/>
            </a:endParaRPr>
          </a:p>
          <a:p>
            <a:pPr indent="0" lvl="0" marL="0" marR="0" rtl="0" algn="l">
              <a:spcBef>
                <a:spcPts val="0"/>
              </a:spcBef>
              <a:spcAft>
                <a:spcPts val="0"/>
              </a:spcAft>
              <a:buNone/>
            </a:pPr>
            <a:r>
              <a:rPr lang="en" sz="2100">
                <a:solidFill>
                  <a:schemeClr val="dk1"/>
                </a:solidFill>
                <a:latin typeface="Calibri"/>
                <a:ea typeface="Calibri"/>
                <a:cs typeface="Calibri"/>
                <a:sym typeface="Calibri"/>
              </a:rPr>
              <a:t>For predicted world population growth?</a:t>
            </a:r>
            <a:endParaRPr sz="1100"/>
          </a:p>
          <a:p>
            <a:pPr indent="0" lvl="0" marL="0" marR="0" rtl="0" algn="l">
              <a:spcBef>
                <a:spcPts val="0"/>
              </a:spcBef>
              <a:spcAft>
                <a:spcPts val="0"/>
              </a:spcAft>
              <a:buNone/>
            </a:pPr>
            <a:r>
              <a:t/>
            </a:r>
            <a:endParaRPr sz="2100">
              <a:solidFill>
                <a:schemeClr val="dk1"/>
              </a:solidFill>
              <a:latin typeface="Calibri"/>
              <a:ea typeface="Calibri"/>
              <a:cs typeface="Calibri"/>
              <a:sym typeface="Calibri"/>
            </a:endParaRPr>
          </a:p>
        </p:txBody>
      </p:sp>
      <p:sp>
        <p:nvSpPr>
          <p:cNvPr id="193" name="Google Shape;193;p32"/>
          <p:cNvSpPr/>
          <p:nvPr/>
        </p:nvSpPr>
        <p:spPr>
          <a:xfrm>
            <a:off x="3310502" y="2623472"/>
            <a:ext cx="1985554" cy="359228"/>
          </a:xfrm>
          <a:prstGeom prst="rect">
            <a:avLst/>
          </a:prstGeom>
          <a:solidFill>
            <a:schemeClr val="dk1"/>
          </a:solidFill>
          <a:ln cap="flat" cmpd="sng" w="9525">
            <a:solidFill>
              <a:schemeClr val="dk1"/>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rPr b="1" lang="en" sz="1400">
                <a:solidFill>
                  <a:schemeClr val="lt1"/>
                </a:solidFill>
                <a:latin typeface="Calibri"/>
                <a:ea typeface="Calibri"/>
                <a:cs typeface="Calibri"/>
                <a:sym typeface="Calibri"/>
              </a:rPr>
              <a:t>One Semester</a:t>
            </a:r>
            <a:endParaRPr sz="1100"/>
          </a:p>
        </p:txBody>
      </p:sp>
      <p:sp>
        <p:nvSpPr>
          <p:cNvPr id="194" name="Google Shape;194;p32"/>
          <p:cNvSpPr/>
          <p:nvPr/>
        </p:nvSpPr>
        <p:spPr>
          <a:xfrm>
            <a:off x="3310501" y="3683778"/>
            <a:ext cx="1985554" cy="359228"/>
          </a:xfrm>
          <a:prstGeom prst="rect">
            <a:avLst/>
          </a:prstGeom>
          <a:solidFill>
            <a:schemeClr val="dk1"/>
          </a:solidFill>
          <a:ln cap="flat" cmpd="sng" w="9525">
            <a:solidFill>
              <a:schemeClr val="dk1"/>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rPr b="1" lang="en" sz="1400">
                <a:solidFill>
                  <a:schemeClr val="lt1"/>
                </a:solidFill>
                <a:latin typeface="Calibri"/>
                <a:ea typeface="Calibri"/>
                <a:cs typeface="Calibri"/>
                <a:sym typeface="Calibri"/>
              </a:rPr>
              <a:t>Many Years</a:t>
            </a:r>
            <a:endParaRPr sz="1100"/>
          </a:p>
        </p:txBody>
      </p:sp>
    </p:spTree>
  </p:cSld>
  <p:clrMapOvr>
    <a:masterClrMapping/>
  </p:clrMapOvr>
  <p:transition>
    <p:push/>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33"/>
          <p:cNvSpPr txBox="1"/>
          <p:nvPr>
            <p:ph idx="1" type="body"/>
          </p:nvPr>
        </p:nvSpPr>
        <p:spPr>
          <a:xfrm>
            <a:off x="382088" y="1185454"/>
            <a:ext cx="8379823" cy="3394472"/>
          </a:xfrm>
          <a:prstGeom prst="rect">
            <a:avLst/>
          </a:prstGeom>
          <a:noFill/>
          <a:ln>
            <a:noFill/>
          </a:ln>
        </p:spPr>
        <p:txBody>
          <a:bodyPr anchorCtr="0" anchor="t" bIns="34275" lIns="68575" spcFirstLastPara="1" rIns="68575" wrap="square" tIns="34275">
            <a:normAutofit/>
          </a:bodyPr>
          <a:lstStyle/>
          <a:p>
            <a:pPr indent="0" lvl="0" marL="0" rtl="0" algn="l">
              <a:spcBef>
                <a:spcPts val="0"/>
              </a:spcBef>
              <a:spcAft>
                <a:spcPts val="0"/>
              </a:spcAft>
              <a:buClr>
                <a:schemeClr val="dk1"/>
              </a:buClr>
              <a:buSzPts val="2100"/>
              <a:buNone/>
            </a:pPr>
            <a:r>
              <a:rPr b="1" lang="en" sz="2100"/>
              <a:t>Trend of Data:</a:t>
            </a:r>
            <a:r>
              <a:rPr lang="en" sz="2100"/>
              <a:t> what story is the data telling us about our goal?</a:t>
            </a:r>
            <a:endParaRPr b="1" sz="2100"/>
          </a:p>
        </p:txBody>
      </p:sp>
      <p:sp>
        <p:nvSpPr>
          <p:cNvPr id="200" name="Google Shape;200;p33"/>
          <p:cNvSpPr txBox="1"/>
          <p:nvPr/>
        </p:nvSpPr>
        <p:spPr>
          <a:xfrm>
            <a:off x="571500" y="320278"/>
            <a:ext cx="8229600" cy="857250"/>
          </a:xfrm>
          <a:prstGeom prst="rect">
            <a:avLst/>
          </a:prstGeom>
          <a:no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rPr lang="en" sz="2500">
                <a:solidFill>
                  <a:schemeClr val="dk1"/>
                </a:solidFill>
                <a:latin typeface="Arial Black"/>
                <a:ea typeface="Arial Black"/>
                <a:cs typeface="Arial Black"/>
                <a:sym typeface="Arial Black"/>
              </a:rPr>
              <a:t>Data Characteristics</a:t>
            </a:r>
            <a:endParaRPr sz="2500"/>
          </a:p>
        </p:txBody>
      </p:sp>
      <p:pic>
        <p:nvPicPr>
          <p:cNvPr descr="Bald eagle population thriving in Ohio, one of nation's biggest comeback  stories" id="201" name="Google Shape;201;p33"/>
          <p:cNvPicPr preferRelativeResize="0"/>
          <p:nvPr/>
        </p:nvPicPr>
        <p:blipFill rotWithShape="1">
          <a:blip r:embed="rId3">
            <a:alphaModFix/>
          </a:blip>
          <a:srcRect b="0" l="0" r="0" t="0"/>
          <a:stretch/>
        </p:blipFill>
        <p:spPr>
          <a:xfrm>
            <a:off x="3998237" y="1750813"/>
            <a:ext cx="4714875" cy="3014663"/>
          </a:xfrm>
          <a:prstGeom prst="rect">
            <a:avLst/>
          </a:prstGeom>
          <a:noFill/>
          <a:ln>
            <a:noFill/>
          </a:ln>
        </p:spPr>
      </p:pic>
      <p:sp>
        <p:nvSpPr>
          <p:cNvPr id="202" name="Google Shape;202;p33"/>
          <p:cNvSpPr txBox="1"/>
          <p:nvPr/>
        </p:nvSpPr>
        <p:spPr>
          <a:xfrm>
            <a:off x="542170" y="2259443"/>
            <a:ext cx="3295985" cy="623248"/>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800">
                <a:solidFill>
                  <a:schemeClr val="dk1"/>
                </a:solidFill>
                <a:latin typeface="Arial"/>
                <a:ea typeface="Arial"/>
                <a:cs typeface="Arial"/>
                <a:sym typeface="Arial"/>
              </a:rPr>
              <a:t>Goal: Predict the future health of bald eagle population</a:t>
            </a:r>
            <a:endParaRPr sz="1100"/>
          </a:p>
        </p:txBody>
      </p:sp>
      <p:sp>
        <p:nvSpPr>
          <p:cNvPr id="203" name="Google Shape;203;p33"/>
          <p:cNvSpPr txBox="1"/>
          <p:nvPr/>
        </p:nvSpPr>
        <p:spPr>
          <a:xfrm>
            <a:off x="542170" y="3586015"/>
            <a:ext cx="3295985" cy="623248"/>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800">
                <a:solidFill>
                  <a:schemeClr val="dk1"/>
                </a:solidFill>
                <a:latin typeface="Arial"/>
                <a:ea typeface="Arial"/>
                <a:cs typeface="Arial"/>
                <a:sym typeface="Arial"/>
              </a:rPr>
              <a:t>Increasing trend</a:t>
            </a:r>
            <a:endParaRPr sz="1100"/>
          </a:p>
          <a:p>
            <a:pPr indent="0" lvl="0" marL="0" marR="0" rtl="0" algn="l">
              <a:spcBef>
                <a:spcPts val="0"/>
              </a:spcBef>
              <a:spcAft>
                <a:spcPts val="0"/>
              </a:spcAft>
              <a:buNone/>
            </a:pPr>
            <a:r>
              <a:rPr lang="en" sz="1800">
                <a:solidFill>
                  <a:schemeClr val="dk1"/>
                </a:solidFill>
                <a:latin typeface="Arial"/>
                <a:ea typeface="Arial"/>
                <a:cs typeface="Arial"/>
                <a:sym typeface="Arial"/>
              </a:rPr>
              <a:t>The population is growing</a:t>
            </a:r>
            <a:endParaRPr sz="1100"/>
          </a:p>
        </p:txBody>
      </p:sp>
    </p:spTree>
  </p:cSld>
  <p:clrMapOvr>
    <a:masterClrMapping/>
  </p:clrMapOvr>
  <p:transition>
    <p:push/>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34"/>
          <p:cNvSpPr txBox="1"/>
          <p:nvPr>
            <p:ph type="title"/>
          </p:nvPr>
        </p:nvSpPr>
        <p:spPr>
          <a:xfrm>
            <a:off x="457200" y="205978"/>
            <a:ext cx="8229600" cy="857250"/>
          </a:xfrm>
          <a:prstGeom prst="rect">
            <a:avLst/>
          </a:prstGeom>
          <a:noFill/>
          <a:ln>
            <a:noFill/>
          </a:ln>
        </p:spPr>
        <p:txBody>
          <a:bodyPr anchorCtr="0" anchor="ctr" bIns="34275" lIns="68575" spcFirstLastPara="1" rIns="68575" wrap="square" tIns="34275">
            <a:normAutofit/>
          </a:bodyPr>
          <a:lstStyle/>
          <a:p>
            <a:pPr indent="0" lvl="0" marL="0" rtl="0" algn="l">
              <a:spcBef>
                <a:spcPts val="0"/>
              </a:spcBef>
              <a:spcAft>
                <a:spcPts val="0"/>
              </a:spcAft>
              <a:buNone/>
            </a:pPr>
            <a:r>
              <a:t/>
            </a:r>
            <a:endParaRPr sz="1100"/>
          </a:p>
        </p:txBody>
      </p:sp>
      <p:sp>
        <p:nvSpPr>
          <p:cNvPr id="210" name="Google Shape;210;p34"/>
          <p:cNvSpPr txBox="1"/>
          <p:nvPr>
            <p:ph idx="1" type="body"/>
          </p:nvPr>
        </p:nvSpPr>
        <p:spPr>
          <a:xfrm>
            <a:off x="457200" y="1200150"/>
            <a:ext cx="8229600" cy="3394472"/>
          </a:xfrm>
          <a:prstGeom prst="rect">
            <a:avLst/>
          </a:prstGeom>
          <a:noFill/>
          <a:ln>
            <a:noFill/>
          </a:ln>
        </p:spPr>
        <p:txBody>
          <a:bodyPr anchorCtr="0" anchor="t" bIns="34275" lIns="68575" spcFirstLastPara="1" rIns="68575" wrap="square" tIns="34275">
            <a:normAutofit/>
          </a:bodyPr>
          <a:lstStyle/>
          <a:p>
            <a:pPr indent="-101600" lvl="0" marL="254000" rtl="0" algn="l">
              <a:spcBef>
                <a:spcPts val="0"/>
              </a:spcBef>
              <a:spcAft>
                <a:spcPts val="0"/>
              </a:spcAft>
              <a:buClr>
                <a:schemeClr val="dk1"/>
              </a:buClr>
              <a:buSzPts val="2400"/>
              <a:buNone/>
            </a:pPr>
            <a:r>
              <a:t/>
            </a:r>
            <a:endParaRPr sz="1100"/>
          </a:p>
        </p:txBody>
      </p:sp>
      <p:sp>
        <p:nvSpPr>
          <p:cNvPr id="211" name="Google Shape;211;p34"/>
          <p:cNvSpPr/>
          <p:nvPr/>
        </p:nvSpPr>
        <p:spPr>
          <a:xfrm>
            <a:off x="-1" y="0"/>
            <a:ext cx="9144000" cy="5143500"/>
          </a:xfrm>
          <a:prstGeom prst="rect">
            <a:avLst/>
          </a:prstGeom>
          <a:solidFill>
            <a:srgbClr val="1A8BAB"/>
          </a:solidFill>
          <a:ln cap="flat" cmpd="sng" w="9525">
            <a:solidFill>
              <a:schemeClr val="dk1"/>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12" name="Google Shape;212;p34"/>
          <p:cNvSpPr txBox="1"/>
          <p:nvPr/>
        </p:nvSpPr>
        <p:spPr>
          <a:xfrm>
            <a:off x="3242012" y="346384"/>
            <a:ext cx="2659973" cy="623248"/>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n" sz="3600">
                <a:solidFill>
                  <a:schemeClr val="lt1"/>
                </a:solidFill>
                <a:latin typeface="Arial"/>
                <a:ea typeface="Arial"/>
                <a:cs typeface="Arial"/>
                <a:sym typeface="Arial"/>
              </a:rPr>
              <a:t>Activity</a:t>
            </a:r>
            <a:endParaRPr sz="1100"/>
          </a:p>
        </p:txBody>
      </p:sp>
      <p:sp>
        <p:nvSpPr>
          <p:cNvPr id="213" name="Google Shape;213;p34"/>
          <p:cNvSpPr txBox="1"/>
          <p:nvPr/>
        </p:nvSpPr>
        <p:spPr>
          <a:xfrm>
            <a:off x="1075617" y="2087002"/>
            <a:ext cx="6992763" cy="484748"/>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2700">
                <a:solidFill>
                  <a:schemeClr val="dk1"/>
                </a:solidFill>
                <a:latin typeface="Arial"/>
                <a:ea typeface="Arial"/>
                <a:cs typeface="Arial"/>
                <a:sym typeface="Arial"/>
              </a:rPr>
              <a:t>Separate into pre-determined groups</a:t>
            </a:r>
            <a:endParaRPr sz="1100">
              <a:solidFill>
                <a:schemeClr val="dk1"/>
              </a:solidFill>
            </a:endParaRPr>
          </a:p>
        </p:txBody>
      </p:sp>
    </p:spTree>
  </p:cSld>
  <p:clrMapOvr>
    <a:masterClrMapping/>
  </p:clrMapOvr>
  <p:transition>
    <p:push/>
  </p:transition>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35"/>
          <p:cNvSpPr/>
          <p:nvPr/>
        </p:nvSpPr>
        <p:spPr>
          <a:xfrm>
            <a:off x="-1" y="0"/>
            <a:ext cx="9144000" cy="5143500"/>
          </a:xfrm>
          <a:prstGeom prst="rect">
            <a:avLst/>
          </a:prstGeom>
          <a:solidFill>
            <a:srgbClr val="1A8BAB"/>
          </a:solidFill>
          <a:ln cap="flat" cmpd="sng" w="9525">
            <a:solidFill>
              <a:schemeClr val="dk1"/>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pic>
        <p:nvPicPr>
          <p:cNvPr id="219" name="Google Shape;219;p35"/>
          <p:cNvPicPr preferRelativeResize="0"/>
          <p:nvPr/>
        </p:nvPicPr>
        <p:blipFill rotWithShape="1">
          <a:blip r:embed="rId3">
            <a:alphaModFix/>
          </a:blip>
          <a:srcRect b="21749" l="0" r="0" t="0"/>
          <a:stretch/>
        </p:blipFill>
        <p:spPr>
          <a:xfrm>
            <a:off x="1973923" y="732510"/>
            <a:ext cx="5192980" cy="2862475"/>
          </a:xfrm>
          <a:prstGeom prst="rect">
            <a:avLst/>
          </a:prstGeom>
          <a:noFill/>
          <a:ln>
            <a:noFill/>
          </a:ln>
        </p:spPr>
      </p:pic>
      <p:sp>
        <p:nvSpPr>
          <p:cNvPr id="220" name="Google Shape;220;p35"/>
          <p:cNvSpPr txBox="1"/>
          <p:nvPr/>
        </p:nvSpPr>
        <p:spPr>
          <a:xfrm>
            <a:off x="2589022" y="3572435"/>
            <a:ext cx="3710178" cy="346249"/>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1" name="Google Shape;221;p35"/>
          <p:cNvSpPr txBox="1"/>
          <p:nvPr/>
        </p:nvSpPr>
        <p:spPr>
          <a:xfrm>
            <a:off x="660400" y="3745559"/>
            <a:ext cx="8102601" cy="71558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2100">
                <a:solidFill>
                  <a:srgbClr val="FFFFFF"/>
                </a:solidFill>
                <a:latin typeface="Arial"/>
                <a:ea typeface="Arial"/>
                <a:cs typeface="Arial"/>
                <a:sym typeface="Arial"/>
              </a:rPr>
              <a:t>What highly-correlated features could we use to help farmers determine best times for seeding / sowing their crops.</a:t>
            </a:r>
            <a:endParaRPr sz="1100"/>
          </a:p>
        </p:txBody>
      </p:sp>
      <p:sp>
        <p:nvSpPr>
          <p:cNvPr id="222" name="Google Shape;222;p35"/>
          <p:cNvSpPr txBox="1"/>
          <p:nvPr/>
        </p:nvSpPr>
        <p:spPr>
          <a:xfrm>
            <a:off x="1803400" y="165033"/>
            <a:ext cx="5537201" cy="438581"/>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n" sz="2400">
                <a:solidFill>
                  <a:srgbClr val="FFFF00"/>
                </a:solidFill>
                <a:latin typeface="Arial"/>
                <a:ea typeface="Arial"/>
                <a:cs typeface="Arial"/>
                <a:sym typeface="Arial"/>
              </a:rPr>
              <a:t>QUEST ALERT!</a:t>
            </a:r>
            <a:endParaRPr sz="1100"/>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18"/>
          <p:cNvSpPr txBox="1"/>
          <p:nvPr>
            <p:ph type="title"/>
          </p:nvPr>
        </p:nvSpPr>
        <p:spPr>
          <a:xfrm>
            <a:off x="228600" y="2098667"/>
            <a:ext cx="8686800" cy="946166"/>
          </a:xfrm>
          <a:prstGeom prst="rect">
            <a:avLst/>
          </a:prstGeom>
          <a:noFill/>
          <a:ln>
            <a:noFill/>
          </a:ln>
        </p:spPr>
        <p:txBody>
          <a:bodyPr anchorCtr="0" anchor="ctr" bIns="34275" lIns="68575" spcFirstLastPara="1" rIns="68575" wrap="square" tIns="34275">
            <a:normAutofit/>
          </a:bodyPr>
          <a:lstStyle/>
          <a:p>
            <a:pPr indent="0" lvl="0" marL="0" rtl="0" algn="ctr">
              <a:spcBef>
                <a:spcPts val="0"/>
              </a:spcBef>
              <a:spcAft>
                <a:spcPts val="0"/>
              </a:spcAft>
              <a:buNone/>
            </a:pPr>
            <a:r>
              <a:rPr lang="en" sz="1700"/>
              <a:t>What do we have over the ancient philosophers and scientists of old?</a:t>
            </a:r>
            <a:endParaRPr sz="1700"/>
          </a:p>
        </p:txBody>
      </p:sp>
    </p:spTree>
  </p:cSld>
  <p:clrMapOvr>
    <a:masterClrMapping/>
  </p:clrMapOvr>
  <p:transition>
    <p:push/>
  </p:transition>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36"/>
          <p:cNvSpPr txBox="1"/>
          <p:nvPr/>
        </p:nvSpPr>
        <p:spPr>
          <a:xfrm>
            <a:off x="3028950" y="1185913"/>
            <a:ext cx="3086100" cy="2331407"/>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2100">
                <a:solidFill>
                  <a:schemeClr val="dk1"/>
                </a:solidFill>
                <a:latin typeface="Arial"/>
                <a:ea typeface="Arial"/>
                <a:cs typeface="Arial"/>
                <a:sym typeface="Arial"/>
              </a:rPr>
              <a:t>Possible Data Features:</a:t>
            </a:r>
            <a:endParaRPr sz="1100"/>
          </a:p>
          <a:p>
            <a:pPr indent="0" lvl="0" marL="0" marR="0" rtl="0" algn="l">
              <a:spcBef>
                <a:spcPts val="0"/>
              </a:spcBef>
              <a:spcAft>
                <a:spcPts val="0"/>
              </a:spcAft>
              <a:buNone/>
            </a:pPr>
            <a:r>
              <a:t/>
            </a:r>
            <a:endParaRPr sz="2100">
              <a:solidFill>
                <a:schemeClr val="dk1"/>
              </a:solidFill>
              <a:latin typeface="Arial"/>
              <a:ea typeface="Arial"/>
              <a:cs typeface="Arial"/>
              <a:sym typeface="Arial"/>
            </a:endParaRPr>
          </a:p>
          <a:p>
            <a:pPr indent="-336550" lvl="0" marL="342900" marR="0" rtl="0" algn="l">
              <a:spcBef>
                <a:spcPts val="0"/>
              </a:spcBef>
              <a:spcAft>
                <a:spcPts val="0"/>
              </a:spcAft>
              <a:buClr>
                <a:schemeClr val="dk1"/>
              </a:buClr>
              <a:buSzPts val="2100"/>
              <a:buFont typeface="Arial"/>
              <a:buChar char="•"/>
            </a:pPr>
            <a:r>
              <a:rPr lang="en" sz="2100">
                <a:solidFill>
                  <a:schemeClr val="dk1"/>
                </a:solidFill>
                <a:latin typeface="Arial"/>
                <a:ea typeface="Arial"/>
                <a:cs typeface="Arial"/>
                <a:sym typeface="Arial"/>
              </a:rPr>
              <a:t>Rainfall</a:t>
            </a:r>
            <a:endParaRPr sz="1100"/>
          </a:p>
          <a:p>
            <a:pPr indent="-336550" lvl="0" marL="342900" marR="0" rtl="0" algn="l">
              <a:spcBef>
                <a:spcPts val="0"/>
              </a:spcBef>
              <a:spcAft>
                <a:spcPts val="0"/>
              </a:spcAft>
              <a:buClr>
                <a:schemeClr val="dk1"/>
              </a:buClr>
              <a:buSzPts val="2100"/>
              <a:buFont typeface="Arial"/>
              <a:buChar char="•"/>
            </a:pPr>
            <a:r>
              <a:rPr lang="en" sz="2100">
                <a:solidFill>
                  <a:schemeClr val="dk1"/>
                </a:solidFill>
                <a:latin typeface="Arial"/>
                <a:ea typeface="Arial"/>
                <a:cs typeface="Arial"/>
                <a:sym typeface="Arial"/>
              </a:rPr>
              <a:t>Temperature</a:t>
            </a:r>
            <a:endParaRPr sz="1100"/>
          </a:p>
          <a:p>
            <a:pPr indent="-336550" lvl="0" marL="342900" marR="0" rtl="0" algn="l">
              <a:spcBef>
                <a:spcPts val="0"/>
              </a:spcBef>
              <a:spcAft>
                <a:spcPts val="0"/>
              </a:spcAft>
              <a:buClr>
                <a:schemeClr val="dk1"/>
              </a:buClr>
              <a:buSzPts val="2100"/>
              <a:buFont typeface="Arial"/>
              <a:buChar char="•"/>
            </a:pPr>
            <a:r>
              <a:rPr lang="en" sz="2100">
                <a:solidFill>
                  <a:schemeClr val="dk1"/>
                </a:solidFill>
                <a:latin typeface="Arial"/>
                <a:ea typeface="Arial"/>
                <a:cs typeface="Arial"/>
                <a:sym typeface="Arial"/>
              </a:rPr>
              <a:t>Humidity</a:t>
            </a:r>
            <a:endParaRPr sz="1100"/>
          </a:p>
          <a:p>
            <a:pPr indent="-336550" lvl="0" marL="342900" marR="0" rtl="0" algn="l">
              <a:spcBef>
                <a:spcPts val="0"/>
              </a:spcBef>
              <a:spcAft>
                <a:spcPts val="0"/>
              </a:spcAft>
              <a:buClr>
                <a:schemeClr val="dk1"/>
              </a:buClr>
              <a:buSzPts val="2100"/>
              <a:buFont typeface="Arial"/>
              <a:buChar char="•"/>
            </a:pPr>
            <a:r>
              <a:rPr lang="en" sz="2100">
                <a:solidFill>
                  <a:schemeClr val="dk1"/>
                </a:solidFill>
                <a:latin typeface="Arial"/>
                <a:ea typeface="Arial"/>
                <a:cs typeface="Arial"/>
                <a:sym typeface="Arial"/>
              </a:rPr>
              <a:t>Price of water</a:t>
            </a:r>
            <a:endParaRPr sz="1100"/>
          </a:p>
          <a:p>
            <a:pPr indent="-336550" lvl="0" marL="342900" marR="0" rtl="0" algn="l">
              <a:spcBef>
                <a:spcPts val="0"/>
              </a:spcBef>
              <a:spcAft>
                <a:spcPts val="0"/>
              </a:spcAft>
              <a:buClr>
                <a:schemeClr val="dk1"/>
              </a:buClr>
              <a:buSzPts val="2100"/>
              <a:buFont typeface="Arial"/>
              <a:buChar char="•"/>
            </a:pPr>
            <a:r>
              <a:rPr lang="en" sz="2100">
                <a:solidFill>
                  <a:schemeClr val="dk1"/>
                </a:solidFill>
                <a:latin typeface="Arial"/>
                <a:ea typeface="Arial"/>
                <a:cs typeface="Arial"/>
                <a:sym typeface="Arial"/>
              </a:rPr>
              <a:t>Location of farm</a:t>
            </a:r>
            <a:endParaRPr sz="1100"/>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37"/>
          <p:cNvSpPr/>
          <p:nvPr/>
        </p:nvSpPr>
        <p:spPr>
          <a:xfrm>
            <a:off x="-1" y="0"/>
            <a:ext cx="9144000" cy="5143500"/>
          </a:xfrm>
          <a:prstGeom prst="rect">
            <a:avLst/>
          </a:prstGeom>
          <a:solidFill>
            <a:srgbClr val="1A8BAB"/>
          </a:solidFill>
          <a:ln cap="flat" cmpd="sng" w="9525">
            <a:solidFill>
              <a:schemeClr val="dk1"/>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33" name="Google Shape;233;p37"/>
          <p:cNvSpPr txBox="1"/>
          <p:nvPr/>
        </p:nvSpPr>
        <p:spPr>
          <a:xfrm>
            <a:off x="2589022" y="3572435"/>
            <a:ext cx="3710178" cy="346249"/>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34" name="Google Shape;234;p37"/>
          <p:cNvSpPr txBox="1"/>
          <p:nvPr/>
        </p:nvSpPr>
        <p:spPr>
          <a:xfrm>
            <a:off x="660400" y="3766553"/>
            <a:ext cx="8102601" cy="71558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2100">
                <a:solidFill>
                  <a:srgbClr val="FFFFFF"/>
                </a:solidFill>
                <a:latin typeface="Arial"/>
                <a:ea typeface="Arial"/>
                <a:cs typeface="Arial"/>
                <a:sym typeface="Arial"/>
              </a:rPr>
              <a:t>What highly-correlated features could we use to reduce illegal poaching of elephant tusks?</a:t>
            </a:r>
            <a:endParaRPr sz="1100"/>
          </a:p>
        </p:txBody>
      </p:sp>
      <p:sp>
        <p:nvSpPr>
          <p:cNvPr id="235" name="Google Shape;235;p37"/>
          <p:cNvSpPr txBox="1"/>
          <p:nvPr/>
        </p:nvSpPr>
        <p:spPr>
          <a:xfrm>
            <a:off x="1803400" y="165033"/>
            <a:ext cx="5537201" cy="438581"/>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n" sz="2400">
                <a:solidFill>
                  <a:srgbClr val="FFFF00"/>
                </a:solidFill>
                <a:latin typeface="Arial"/>
                <a:ea typeface="Arial"/>
                <a:cs typeface="Arial"/>
                <a:sym typeface="Arial"/>
              </a:rPr>
              <a:t>QUEST ALERT!</a:t>
            </a:r>
            <a:endParaRPr sz="1100"/>
          </a:p>
        </p:txBody>
      </p:sp>
      <p:pic>
        <p:nvPicPr>
          <p:cNvPr id="236" name="Google Shape;236;p37"/>
          <p:cNvPicPr preferRelativeResize="0"/>
          <p:nvPr/>
        </p:nvPicPr>
        <p:blipFill rotWithShape="1">
          <a:blip r:embed="rId3">
            <a:alphaModFix/>
          </a:blip>
          <a:srcRect b="6139" l="0" r="0" t="15625"/>
          <a:stretch/>
        </p:blipFill>
        <p:spPr>
          <a:xfrm>
            <a:off x="1736123" y="682507"/>
            <a:ext cx="5671751" cy="2984158"/>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38"/>
          <p:cNvSpPr txBox="1"/>
          <p:nvPr/>
        </p:nvSpPr>
        <p:spPr>
          <a:xfrm>
            <a:off x="3028950" y="1406046"/>
            <a:ext cx="3086100" cy="2331407"/>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2100">
                <a:solidFill>
                  <a:schemeClr val="dk1"/>
                </a:solidFill>
                <a:latin typeface="Arial"/>
                <a:ea typeface="Arial"/>
                <a:cs typeface="Arial"/>
                <a:sym typeface="Arial"/>
              </a:rPr>
              <a:t>Possible Data Features:</a:t>
            </a:r>
            <a:endParaRPr sz="1100"/>
          </a:p>
          <a:p>
            <a:pPr indent="0" lvl="0" marL="0" marR="0" rtl="0" algn="l">
              <a:spcBef>
                <a:spcPts val="0"/>
              </a:spcBef>
              <a:spcAft>
                <a:spcPts val="0"/>
              </a:spcAft>
              <a:buNone/>
            </a:pPr>
            <a:r>
              <a:t/>
            </a:r>
            <a:endParaRPr sz="2100">
              <a:solidFill>
                <a:schemeClr val="dk1"/>
              </a:solidFill>
              <a:latin typeface="Arial"/>
              <a:ea typeface="Arial"/>
              <a:cs typeface="Arial"/>
              <a:sym typeface="Arial"/>
            </a:endParaRPr>
          </a:p>
          <a:p>
            <a:pPr indent="-336550" lvl="0" marL="342900" marR="0" rtl="0" algn="l">
              <a:spcBef>
                <a:spcPts val="0"/>
              </a:spcBef>
              <a:spcAft>
                <a:spcPts val="0"/>
              </a:spcAft>
              <a:buClr>
                <a:schemeClr val="dk1"/>
              </a:buClr>
              <a:buSzPts val="2100"/>
              <a:buFont typeface="Arial"/>
              <a:buChar char="•"/>
            </a:pPr>
            <a:r>
              <a:rPr lang="en" sz="2100">
                <a:solidFill>
                  <a:schemeClr val="dk1"/>
                </a:solidFill>
                <a:latin typeface="Arial"/>
                <a:ea typeface="Arial"/>
                <a:cs typeface="Arial"/>
                <a:sym typeface="Arial"/>
              </a:rPr>
              <a:t>Location of poachers</a:t>
            </a:r>
            <a:endParaRPr sz="1100"/>
          </a:p>
          <a:p>
            <a:pPr indent="-336550" lvl="0" marL="342900" marR="0" rtl="0" algn="l">
              <a:spcBef>
                <a:spcPts val="0"/>
              </a:spcBef>
              <a:spcAft>
                <a:spcPts val="0"/>
              </a:spcAft>
              <a:buClr>
                <a:schemeClr val="dk1"/>
              </a:buClr>
              <a:buSzPts val="2100"/>
              <a:buFont typeface="Arial"/>
              <a:buChar char="•"/>
            </a:pPr>
            <a:r>
              <a:rPr lang="en" sz="2100">
                <a:solidFill>
                  <a:schemeClr val="dk1"/>
                </a:solidFill>
                <a:latin typeface="Arial"/>
                <a:ea typeface="Arial"/>
                <a:cs typeface="Arial"/>
                <a:sym typeface="Arial"/>
              </a:rPr>
              <a:t>Location of elephants</a:t>
            </a:r>
            <a:endParaRPr sz="1100"/>
          </a:p>
          <a:p>
            <a:pPr indent="-336550" lvl="0" marL="342900" marR="0" rtl="0" algn="l">
              <a:spcBef>
                <a:spcPts val="0"/>
              </a:spcBef>
              <a:spcAft>
                <a:spcPts val="0"/>
              </a:spcAft>
              <a:buClr>
                <a:schemeClr val="dk1"/>
              </a:buClr>
              <a:buSzPts val="2100"/>
              <a:buFont typeface="Arial"/>
              <a:buChar char="•"/>
            </a:pPr>
            <a:r>
              <a:rPr lang="en" sz="2100">
                <a:solidFill>
                  <a:schemeClr val="dk1"/>
                </a:solidFill>
                <a:latin typeface="Arial"/>
                <a:ea typeface="Arial"/>
                <a:cs typeface="Arial"/>
                <a:sym typeface="Arial"/>
              </a:rPr>
              <a:t>Sales price of tusks</a:t>
            </a:r>
            <a:endParaRPr sz="1100"/>
          </a:p>
          <a:p>
            <a:pPr indent="-336550" lvl="0" marL="342900" marR="0" rtl="0" algn="l">
              <a:spcBef>
                <a:spcPts val="0"/>
              </a:spcBef>
              <a:spcAft>
                <a:spcPts val="0"/>
              </a:spcAft>
              <a:buClr>
                <a:schemeClr val="dk1"/>
              </a:buClr>
              <a:buSzPts val="2100"/>
              <a:buFont typeface="Arial"/>
              <a:buChar char="•"/>
            </a:pPr>
            <a:r>
              <a:rPr lang="en" sz="2100">
                <a:solidFill>
                  <a:schemeClr val="dk1"/>
                </a:solidFill>
                <a:latin typeface="Arial"/>
                <a:ea typeface="Arial"/>
                <a:cs typeface="Arial"/>
                <a:sym typeface="Arial"/>
              </a:rPr>
              <a:t>Information about demand of tusks</a:t>
            </a:r>
            <a:endParaRPr sz="1100"/>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39"/>
          <p:cNvSpPr/>
          <p:nvPr/>
        </p:nvSpPr>
        <p:spPr>
          <a:xfrm>
            <a:off x="-1" y="0"/>
            <a:ext cx="9144000" cy="5143500"/>
          </a:xfrm>
          <a:prstGeom prst="rect">
            <a:avLst/>
          </a:prstGeom>
          <a:solidFill>
            <a:srgbClr val="1A8BAB"/>
          </a:solidFill>
          <a:ln cap="flat" cmpd="sng" w="9525">
            <a:solidFill>
              <a:schemeClr val="dk1"/>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47" name="Google Shape;247;p39"/>
          <p:cNvSpPr txBox="1"/>
          <p:nvPr/>
        </p:nvSpPr>
        <p:spPr>
          <a:xfrm>
            <a:off x="2589022" y="3572435"/>
            <a:ext cx="3710178" cy="346249"/>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48" name="Google Shape;248;p39"/>
          <p:cNvSpPr txBox="1"/>
          <p:nvPr/>
        </p:nvSpPr>
        <p:spPr>
          <a:xfrm>
            <a:off x="660400" y="3745559"/>
            <a:ext cx="8102601" cy="71558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2100">
                <a:solidFill>
                  <a:srgbClr val="FFFFFF"/>
                </a:solidFill>
                <a:latin typeface="Arial"/>
                <a:ea typeface="Arial"/>
                <a:cs typeface="Arial"/>
                <a:sym typeface="Arial"/>
              </a:rPr>
              <a:t>What highly-correlated features could we use to preserve the Great Wall of China more efficiently?</a:t>
            </a:r>
            <a:endParaRPr sz="1100"/>
          </a:p>
        </p:txBody>
      </p:sp>
      <p:sp>
        <p:nvSpPr>
          <p:cNvPr id="249" name="Google Shape;249;p39"/>
          <p:cNvSpPr txBox="1"/>
          <p:nvPr/>
        </p:nvSpPr>
        <p:spPr>
          <a:xfrm>
            <a:off x="1803400" y="165033"/>
            <a:ext cx="5537201" cy="438581"/>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n" sz="2400">
                <a:solidFill>
                  <a:srgbClr val="FFFF00"/>
                </a:solidFill>
                <a:latin typeface="Arial"/>
                <a:ea typeface="Arial"/>
                <a:cs typeface="Arial"/>
                <a:sym typeface="Arial"/>
              </a:rPr>
              <a:t>QUEST ALERT!</a:t>
            </a:r>
            <a:endParaRPr sz="1100"/>
          </a:p>
        </p:txBody>
      </p:sp>
      <p:pic>
        <p:nvPicPr>
          <p:cNvPr id="250" name="Google Shape;250;p39"/>
          <p:cNvPicPr preferRelativeResize="0"/>
          <p:nvPr/>
        </p:nvPicPr>
        <p:blipFill rotWithShape="1">
          <a:blip r:embed="rId3">
            <a:alphaModFix/>
          </a:blip>
          <a:srcRect b="7208" l="0" r="0" t="0"/>
          <a:stretch/>
        </p:blipFill>
        <p:spPr>
          <a:xfrm>
            <a:off x="1727486" y="680427"/>
            <a:ext cx="5773694" cy="302648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40"/>
          <p:cNvSpPr txBox="1"/>
          <p:nvPr/>
        </p:nvSpPr>
        <p:spPr>
          <a:xfrm>
            <a:off x="3028950" y="1406046"/>
            <a:ext cx="3086100" cy="2008242"/>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2100">
                <a:solidFill>
                  <a:schemeClr val="dk1"/>
                </a:solidFill>
                <a:latin typeface="Arial"/>
                <a:ea typeface="Arial"/>
                <a:cs typeface="Arial"/>
                <a:sym typeface="Arial"/>
              </a:rPr>
              <a:t>Possible Data Features:</a:t>
            </a:r>
            <a:endParaRPr sz="1100"/>
          </a:p>
          <a:p>
            <a:pPr indent="0" lvl="0" marL="0" marR="0" rtl="0" algn="l">
              <a:spcBef>
                <a:spcPts val="0"/>
              </a:spcBef>
              <a:spcAft>
                <a:spcPts val="0"/>
              </a:spcAft>
              <a:buNone/>
            </a:pPr>
            <a:r>
              <a:t/>
            </a:r>
            <a:endParaRPr sz="2100">
              <a:solidFill>
                <a:schemeClr val="dk1"/>
              </a:solidFill>
              <a:latin typeface="Arial"/>
              <a:ea typeface="Arial"/>
              <a:cs typeface="Arial"/>
              <a:sym typeface="Arial"/>
            </a:endParaRPr>
          </a:p>
          <a:p>
            <a:pPr indent="-336550" lvl="0" marL="342900" marR="0" rtl="0" algn="l">
              <a:spcBef>
                <a:spcPts val="0"/>
              </a:spcBef>
              <a:spcAft>
                <a:spcPts val="0"/>
              </a:spcAft>
              <a:buClr>
                <a:schemeClr val="dk1"/>
              </a:buClr>
              <a:buSzPts val="2100"/>
              <a:buFont typeface="Arial"/>
              <a:buChar char="•"/>
            </a:pPr>
            <a:r>
              <a:rPr lang="en" sz="2100">
                <a:solidFill>
                  <a:schemeClr val="dk1"/>
                </a:solidFill>
                <a:latin typeface="Arial"/>
                <a:ea typeface="Arial"/>
                <a:cs typeface="Arial"/>
                <a:sym typeface="Arial"/>
              </a:rPr>
              <a:t>Image of wall</a:t>
            </a:r>
            <a:endParaRPr sz="1100"/>
          </a:p>
          <a:p>
            <a:pPr indent="-336550" lvl="0" marL="342900" marR="0" rtl="0" algn="l">
              <a:spcBef>
                <a:spcPts val="0"/>
              </a:spcBef>
              <a:spcAft>
                <a:spcPts val="0"/>
              </a:spcAft>
              <a:buClr>
                <a:schemeClr val="dk1"/>
              </a:buClr>
              <a:buSzPts val="2100"/>
              <a:buFont typeface="Arial"/>
              <a:buChar char="•"/>
            </a:pPr>
            <a:r>
              <a:rPr lang="en" sz="2100">
                <a:solidFill>
                  <a:schemeClr val="dk1"/>
                </a:solidFill>
                <a:latin typeface="Arial"/>
                <a:ea typeface="Arial"/>
                <a:cs typeface="Arial"/>
                <a:sym typeface="Arial"/>
              </a:rPr>
              <a:t>Tourist Data</a:t>
            </a:r>
            <a:endParaRPr sz="1100"/>
          </a:p>
          <a:p>
            <a:pPr indent="-336550" lvl="0" marL="342900" marR="0" rtl="0" algn="l">
              <a:spcBef>
                <a:spcPts val="0"/>
              </a:spcBef>
              <a:spcAft>
                <a:spcPts val="0"/>
              </a:spcAft>
              <a:buClr>
                <a:schemeClr val="dk1"/>
              </a:buClr>
              <a:buSzPts val="2100"/>
              <a:buFont typeface="Arial"/>
              <a:buChar char="•"/>
            </a:pPr>
            <a:r>
              <a:rPr lang="en" sz="2100">
                <a:solidFill>
                  <a:schemeClr val="dk1"/>
                </a:solidFill>
                <a:latin typeface="Arial"/>
                <a:ea typeface="Arial"/>
                <a:cs typeface="Arial"/>
                <a:sym typeface="Arial"/>
              </a:rPr>
              <a:t>Temperature</a:t>
            </a:r>
            <a:endParaRPr sz="1100"/>
          </a:p>
          <a:p>
            <a:pPr indent="-336550" lvl="0" marL="342900" marR="0" rtl="0" algn="l">
              <a:spcBef>
                <a:spcPts val="0"/>
              </a:spcBef>
              <a:spcAft>
                <a:spcPts val="0"/>
              </a:spcAft>
              <a:buClr>
                <a:schemeClr val="dk1"/>
              </a:buClr>
              <a:buSzPts val="2100"/>
              <a:buFont typeface="Arial"/>
              <a:buChar char="•"/>
            </a:pPr>
            <a:r>
              <a:rPr lang="en" sz="2100">
                <a:solidFill>
                  <a:schemeClr val="dk1"/>
                </a:solidFill>
                <a:latin typeface="Arial"/>
                <a:ea typeface="Arial"/>
                <a:cs typeface="Arial"/>
                <a:sym typeface="Arial"/>
              </a:rPr>
              <a:t>Rainfall</a:t>
            </a:r>
            <a:endParaRPr sz="1100"/>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41"/>
          <p:cNvSpPr/>
          <p:nvPr/>
        </p:nvSpPr>
        <p:spPr>
          <a:xfrm>
            <a:off x="-1" y="0"/>
            <a:ext cx="9144000" cy="5143500"/>
          </a:xfrm>
          <a:prstGeom prst="rect">
            <a:avLst/>
          </a:prstGeom>
          <a:solidFill>
            <a:srgbClr val="1A8BAB"/>
          </a:solidFill>
          <a:ln cap="flat" cmpd="sng" w="9525">
            <a:solidFill>
              <a:schemeClr val="dk1"/>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61" name="Google Shape;261;p41"/>
          <p:cNvSpPr txBox="1"/>
          <p:nvPr/>
        </p:nvSpPr>
        <p:spPr>
          <a:xfrm>
            <a:off x="2589022" y="3572435"/>
            <a:ext cx="3710178" cy="346249"/>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2" name="Google Shape;262;p41"/>
          <p:cNvSpPr txBox="1"/>
          <p:nvPr/>
        </p:nvSpPr>
        <p:spPr>
          <a:xfrm>
            <a:off x="660400" y="3745559"/>
            <a:ext cx="8102601" cy="71558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2100">
                <a:solidFill>
                  <a:srgbClr val="FFFFFF"/>
                </a:solidFill>
                <a:latin typeface="Arial"/>
                <a:ea typeface="Arial"/>
                <a:cs typeface="Arial"/>
                <a:sym typeface="Arial"/>
              </a:rPr>
              <a:t>What highly- correlated features could we use to predict whether a songs makes it to the billboard?</a:t>
            </a:r>
            <a:endParaRPr sz="1100"/>
          </a:p>
        </p:txBody>
      </p:sp>
      <p:sp>
        <p:nvSpPr>
          <p:cNvPr id="263" name="Google Shape;263;p41"/>
          <p:cNvSpPr txBox="1"/>
          <p:nvPr/>
        </p:nvSpPr>
        <p:spPr>
          <a:xfrm>
            <a:off x="1803400" y="165033"/>
            <a:ext cx="5537201" cy="438581"/>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n" sz="2400">
                <a:solidFill>
                  <a:srgbClr val="FFFF00"/>
                </a:solidFill>
                <a:latin typeface="Arial"/>
                <a:ea typeface="Arial"/>
                <a:cs typeface="Arial"/>
                <a:sym typeface="Arial"/>
              </a:rPr>
              <a:t>QUEST ALERT!</a:t>
            </a:r>
            <a:endParaRPr sz="1100"/>
          </a:p>
        </p:txBody>
      </p:sp>
      <p:pic>
        <p:nvPicPr>
          <p:cNvPr id="264" name="Google Shape;264;p41"/>
          <p:cNvPicPr preferRelativeResize="0"/>
          <p:nvPr/>
        </p:nvPicPr>
        <p:blipFill rotWithShape="1">
          <a:blip r:embed="rId3">
            <a:alphaModFix/>
          </a:blip>
          <a:srcRect b="6178" l="0" r="0" t="15072"/>
          <a:stretch/>
        </p:blipFill>
        <p:spPr>
          <a:xfrm>
            <a:off x="2716910" y="739381"/>
            <a:ext cx="3710178" cy="2746492"/>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42"/>
          <p:cNvSpPr txBox="1"/>
          <p:nvPr/>
        </p:nvSpPr>
        <p:spPr>
          <a:xfrm>
            <a:off x="2958521" y="1487751"/>
            <a:ext cx="3226958" cy="2167997"/>
          </a:xfrm>
          <a:prstGeom prst="rect">
            <a:avLst/>
          </a:prstGeom>
          <a:noFill/>
          <a:ln>
            <a:noFill/>
          </a:ln>
        </p:spPr>
        <p:txBody>
          <a:bodyPr anchorCtr="0" anchor="t" bIns="34275" lIns="68575" spcFirstLastPara="1" rIns="68575" wrap="square" tIns="34275">
            <a:spAutoFit/>
          </a:bodyPr>
          <a:lstStyle/>
          <a:p>
            <a:pPr indent="0" lvl="0" marL="0" marR="0" rtl="0" algn="just">
              <a:lnSpc>
                <a:spcPct val="115000"/>
              </a:lnSpc>
              <a:spcBef>
                <a:spcPts val="0"/>
              </a:spcBef>
              <a:spcAft>
                <a:spcPts val="0"/>
              </a:spcAft>
              <a:buClr>
                <a:schemeClr val="dk1"/>
              </a:buClr>
              <a:buSzPts val="800"/>
              <a:buFont typeface="Arial"/>
              <a:buNone/>
            </a:pPr>
            <a:r>
              <a:rPr lang="en" sz="2400">
                <a:solidFill>
                  <a:schemeClr val="dk1"/>
                </a:solidFill>
                <a:latin typeface="Calibri"/>
                <a:ea typeface="Calibri"/>
                <a:cs typeface="Calibri"/>
                <a:sym typeface="Calibri"/>
              </a:rPr>
              <a:t>Possible Data Features:</a:t>
            </a:r>
            <a:endParaRPr sz="2400">
              <a:solidFill>
                <a:schemeClr val="dk1"/>
              </a:solidFill>
              <a:latin typeface="Calibri"/>
              <a:ea typeface="Calibri"/>
              <a:cs typeface="Calibri"/>
              <a:sym typeface="Calibri"/>
            </a:endParaRPr>
          </a:p>
          <a:p>
            <a:pPr indent="0" lvl="0" marL="457200" marR="0" rtl="0" algn="just">
              <a:lnSpc>
                <a:spcPct val="115000"/>
              </a:lnSpc>
              <a:spcBef>
                <a:spcPts val="0"/>
              </a:spcBef>
              <a:spcAft>
                <a:spcPts val="0"/>
              </a:spcAft>
              <a:buNone/>
            </a:pPr>
            <a:r>
              <a:rPr lang="en" sz="2400">
                <a:solidFill>
                  <a:schemeClr val="dk1"/>
                </a:solidFill>
                <a:latin typeface="Calibri"/>
                <a:ea typeface="Calibri"/>
                <a:cs typeface="Calibri"/>
                <a:sym typeface="Calibri"/>
              </a:rPr>
              <a:t>Tempo of music</a:t>
            </a:r>
            <a:endParaRPr sz="2400">
              <a:solidFill>
                <a:schemeClr val="dk1"/>
              </a:solidFill>
              <a:latin typeface="Calibri"/>
              <a:ea typeface="Calibri"/>
              <a:cs typeface="Calibri"/>
              <a:sym typeface="Calibri"/>
            </a:endParaRPr>
          </a:p>
          <a:p>
            <a:pPr indent="0" lvl="0" marL="457200" marR="0" rtl="0" algn="just">
              <a:lnSpc>
                <a:spcPct val="115000"/>
              </a:lnSpc>
              <a:spcBef>
                <a:spcPts val="0"/>
              </a:spcBef>
              <a:spcAft>
                <a:spcPts val="0"/>
              </a:spcAft>
              <a:buNone/>
            </a:pPr>
            <a:r>
              <a:rPr lang="en" sz="2400">
                <a:solidFill>
                  <a:schemeClr val="dk1"/>
                </a:solidFill>
                <a:latin typeface="Calibri"/>
                <a:ea typeface="Calibri"/>
                <a:cs typeface="Calibri"/>
                <a:sym typeface="Calibri"/>
              </a:rPr>
              <a:t>Current Trends</a:t>
            </a:r>
            <a:endParaRPr sz="2400">
              <a:solidFill>
                <a:schemeClr val="dk1"/>
              </a:solidFill>
              <a:latin typeface="Calibri"/>
              <a:ea typeface="Calibri"/>
              <a:cs typeface="Calibri"/>
              <a:sym typeface="Calibri"/>
            </a:endParaRPr>
          </a:p>
          <a:p>
            <a:pPr indent="0" lvl="0" marL="457200" marR="0" rtl="0" algn="just">
              <a:lnSpc>
                <a:spcPct val="115000"/>
              </a:lnSpc>
              <a:spcBef>
                <a:spcPts val="0"/>
              </a:spcBef>
              <a:spcAft>
                <a:spcPts val="0"/>
              </a:spcAft>
              <a:buNone/>
            </a:pPr>
            <a:r>
              <a:rPr lang="en" sz="2400">
                <a:solidFill>
                  <a:schemeClr val="dk1"/>
                </a:solidFill>
                <a:latin typeface="Calibri"/>
                <a:ea typeface="Calibri"/>
                <a:cs typeface="Calibri"/>
                <a:sym typeface="Calibri"/>
              </a:rPr>
              <a:t>Genre of music</a:t>
            </a:r>
            <a:endParaRPr sz="2400">
              <a:solidFill>
                <a:schemeClr val="dk1"/>
              </a:solidFill>
              <a:latin typeface="Calibri"/>
              <a:ea typeface="Calibri"/>
              <a:cs typeface="Calibri"/>
              <a:sym typeface="Calibri"/>
            </a:endParaRPr>
          </a:p>
          <a:p>
            <a:pPr indent="0" lvl="0" marL="457200" marR="0" rtl="0" algn="just">
              <a:lnSpc>
                <a:spcPct val="115000"/>
              </a:lnSpc>
              <a:spcBef>
                <a:spcPts val="0"/>
              </a:spcBef>
              <a:spcAft>
                <a:spcPts val="0"/>
              </a:spcAft>
              <a:buNone/>
            </a:pPr>
            <a:r>
              <a:rPr lang="en" sz="2400">
                <a:solidFill>
                  <a:schemeClr val="dk1"/>
                </a:solidFill>
                <a:latin typeface="Calibri"/>
                <a:ea typeface="Calibri"/>
                <a:cs typeface="Calibri"/>
                <a:sym typeface="Calibri"/>
              </a:rPr>
              <a:t>Duration of song</a:t>
            </a:r>
            <a:endParaRPr sz="2400">
              <a:solidFill>
                <a:schemeClr val="dk1"/>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9"/>
                                        </p:tgtEl>
                                        <p:attrNameLst>
                                          <p:attrName>style.visibility</p:attrName>
                                        </p:attrNameLst>
                                      </p:cBhvr>
                                      <p:to>
                                        <p:strVal val="visible"/>
                                      </p:to>
                                    </p:set>
                                    <p:animEffect filter="fade" transition="in">
                                      <p:cBhvr>
                                        <p:cTn dur="1000"/>
                                        <p:tgtEl>
                                          <p:spTgt spid="26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43"/>
          <p:cNvSpPr/>
          <p:nvPr/>
        </p:nvSpPr>
        <p:spPr>
          <a:xfrm>
            <a:off x="-1" y="0"/>
            <a:ext cx="9144000" cy="5143500"/>
          </a:xfrm>
          <a:prstGeom prst="rect">
            <a:avLst/>
          </a:prstGeom>
          <a:solidFill>
            <a:srgbClr val="1A8BAB"/>
          </a:solidFill>
          <a:ln cap="flat" cmpd="sng" w="9525">
            <a:solidFill>
              <a:schemeClr val="dk1"/>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75" name="Google Shape;275;p43"/>
          <p:cNvSpPr txBox="1"/>
          <p:nvPr/>
        </p:nvSpPr>
        <p:spPr>
          <a:xfrm>
            <a:off x="2589022" y="3572435"/>
            <a:ext cx="3710178" cy="346249"/>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76" name="Google Shape;276;p43"/>
          <p:cNvSpPr txBox="1"/>
          <p:nvPr/>
        </p:nvSpPr>
        <p:spPr>
          <a:xfrm>
            <a:off x="660400" y="3745559"/>
            <a:ext cx="8102601" cy="71558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2100">
                <a:solidFill>
                  <a:srgbClr val="FFFFFF"/>
                </a:solidFill>
                <a:latin typeface="Arial"/>
                <a:ea typeface="Arial"/>
                <a:cs typeface="Arial"/>
                <a:sym typeface="Arial"/>
              </a:rPr>
              <a:t>What highly- correlated features could we use to improve the exam scores of students?</a:t>
            </a:r>
            <a:endParaRPr sz="1100"/>
          </a:p>
        </p:txBody>
      </p:sp>
      <p:sp>
        <p:nvSpPr>
          <p:cNvPr id="277" name="Google Shape;277;p43"/>
          <p:cNvSpPr txBox="1"/>
          <p:nvPr/>
        </p:nvSpPr>
        <p:spPr>
          <a:xfrm>
            <a:off x="1803400" y="165033"/>
            <a:ext cx="5537201" cy="438581"/>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n" sz="2400">
                <a:solidFill>
                  <a:srgbClr val="FFFF00"/>
                </a:solidFill>
                <a:latin typeface="Arial"/>
                <a:ea typeface="Arial"/>
                <a:cs typeface="Arial"/>
                <a:sym typeface="Arial"/>
              </a:rPr>
              <a:t>QUEST ALERT!</a:t>
            </a:r>
            <a:endParaRPr sz="1100"/>
          </a:p>
        </p:txBody>
      </p:sp>
      <p:pic>
        <p:nvPicPr>
          <p:cNvPr id="278" name="Google Shape;278;p43"/>
          <p:cNvPicPr preferRelativeResize="0"/>
          <p:nvPr/>
        </p:nvPicPr>
        <p:blipFill rotWithShape="1">
          <a:blip r:embed="rId3">
            <a:alphaModFix/>
          </a:blip>
          <a:srcRect b="21751" l="0" r="0" t="0"/>
          <a:stretch/>
        </p:blipFill>
        <p:spPr>
          <a:xfrm>
            <a:off x="1856602" y="751795"/>
            <a:ext cx="5430794" cy="2808072"/>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44"/>
          <p:cNvSpPr txBox="1"/>
          <p:nvPr/>
        </p:nvSpPr>
        <p:spPr>
          <a:xfrm>
            <a:off x="3028950" y="274967"/>
            <a:ext cx="3086100" cy="4593566"/>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2100">
                <a:solidFill>
                  <a:schemeClr val="dk1"/>
                </a:solidFill>
                <a:latin typeface="Arial"/>
                <a:ea typeface="Arial"/>
                <a:cs typeface="Arial"/>
                <a:sym typeface="Arial"/>
              </a:rPr>
              <a:t>Possible Data Features:</a:t>
            </a:r>
            <a:endParaRPr sz="1100"/>
          </a:p>
          <a:p>
            <a:pPr indent="0" lvl="0" marL="0" marR="0" rtl="0" algn="l">
              <a:spcBef>
                <a:spcPts val="0"/>
              </a:spcBef>
              <a:spcAft>
                <a:spcPts val="0"/>
              </a:spcAft>
              <a:buNone/>
            </a:pPr>
            <a:r>
              <a:t/>
            </a:r>
            <a:endParaRPr sz="2100">
              <a:solidFill>
                <a:schemeClr val="dk1"/>
              </a:solidFill>
              <a:latin typeface="Arial"/>
              <a:ea typeface="Arial"/>
              <a:cs typeface="Arial"/>
              <a:sym typeface="Arial"/>
            </a:endParaRPr>
          </a:p>
          <a:p>
            <a:pPr indent="-336550" lvl="0" marL="342900" marR="0" rtl="0" algn="l">
              <a:spcBef>
                <a:spcPts val="0"/>
              </a:spcBef>
              <a:spcAft>
                <a:spcPts val="0"/>
              </a:spcAft>
              <a:buClr>
                <a:schemeClr val="dk1"/>
              </a:buClr>
              <a:buSzPts val="2100"/>
              <a:buFont typeface="Arial"/>
              <a:buChar char="•"/>
            </a:pPr>
            <a:r>
              <a:rPr lang="en" sz="2100">
                <a:solidFill>
                  <a:schemeClr val="dk1"/>
                </a:solidFill>
                <a:latin typeface="Arial"/>
                <a:ea typeface="Arial"/>
                <a:cs typeface="Arial"/>
                <a:sym typeface="Arial"/>
              </a:rPr>
              <a:t>How far students live</a:t>
            </a:r>
            <a:br>
              <a:rPr lang="en" sz="2100">
                <a:solidFill>
                  <a:schemeClr val="dk1"/>
                </a:solidFill>
                <a:latin typeface="Arial"/>
                <a:ea typeface="Arial"/>
                <a:cs typeface="Arial"/>
                <a:sym typeface="Arial"/>
              </a:rPr>
            </a:br>
            <a:endParaRPr sz="2100">
              <a:solidFill>
                <a:schemeClr val="dk1"/>
              </a:solidFill>
              <a:latin typeface="Arial"/>
              <a:ea typeface="Arial"/>
              <a:cs typeface="Arial"/>
              <a:sym typeface="Arial"/>
            </a:endParaRPr>
          </a:p>
          <a:p>
            <a:pPr indent="-336550" lvl="0" marL="342900" marR="0" rtl="0" algn="l">
              <a:spcBef>
                <a:spcPts val="0"/>
              </a:spcBef>
              <a:spcAft>
                <a:spcPts val="0"/>
              </a:spcAft>
              <a:buClr>
                <a:schemeClr val="dk1"/>
              </a:buClr>
              <a:buSzPts val="2100"/>
              <a:buFont typeface="Arial"/>
              <a:buChar char="•"/>
            </a:pPr>
            <a:r>
              <a:rPr lang="en" sz="2100">
                <a:solidFill>
                  <a:schemeClr val="dk1"/>
                </a:solidFill>
                <a:latin typeface="Arial"/>
                <a:ea typeface="Arial"/>
                <a:cs typeface="Arial"/>
                <a:sym typeface="Arial"/>
              </a:rPr>
              <a:t>How do students spend their time</a:t>
            </a:r>
            <a:br>
              <a:rPr lang="en" sz="2100">
                <a:solidFill>
                  <a:schemeClr val="dk1"/>
                </a:solidFill>
                <a:latin typeface="Arial"/>
                <a:ea typeface="Arial"/>
                <a:cs typeface="Arial"/>
                <a:sym typeface="Arial"/>
              </a:rPr>
            </a:br>
            <a:endParaRPr sz="2100">
              <a:solidFill>
                <a:schemeClr val="dk1"/>
              </a:solidFill>
              <a:latin typeface="Arial"/>
              <a:ea typeface="Arial"/>
              <a:cs typeface="Arial"/>
              <a:sym typeface="Arial"/>
            </a:endParaRPr>
          </a:p>
          <a:p>
            <a:pPr indent="-336550" lvl="0" marL="342900" marR="0" rtl="0" algn="l">
              <a:spcBef>
                <a:spcPts val="0"/>
              </a:spcBef>
              <a:spcAft>
                <a:spcPts val="0"/>
              </a:spcAft>
              <a:buClr>
                <a:schemeClr val="dk1"/>
              </a:buClr>
              <a:buSzPts val="2100"/>
              <a:buFont typeface="Arial"/>
              <a:buChar char="•"/>
            </a:pPr>
            <a:r>
              <a:rPr lang="en" sz="2100">
                <a:solidFill>
                  <a:schemeClr val="dk1"/>
                </a:solidFill>
                <a:latin typeface="Arial"/>
                <a:ea typeface="Arial"/>
                <a:cs typeface="Arial"/>
                <a:sym typeface="Arial"/>
              </a:rPr>
              <a:t>Hobbies of students</a:t>
            </a:r>
            <a:br>
              <a:rPr lang="en" sz="2100">
                <a:solidFill>
                  <a:schemeClr val="dk1"/>
                </a:solidFill>
                <a:latin typeface="Arial"/>
                <a:ea typeface="Arial"/>
                <a:cs typeface="Arial"/>
                <a:sym typeface="Arial"/>
              </a:rPr>
            </a:br>
            <a:endParaRPr sz="2100">
              <a:solidFill>
                <a:schemeClr val="dk1"/>
              </a:solidFill>
              <a:latin typeface="Arial"/>
              <a:ea typeface="Arial"/>
              <a:cs typeface="Arial"/>
              <a:sym typeface="Arial"/>
            </a:endParaRPr>
          </a:p>
          <a:p>
            <a:pPr indent="-336550" lvl="0" marL="342900" marR="0" rtl="0" algn="l">
              <a:spcBef>
                <a:spcPts val="0"/>
              </a:spcBef>
              <a:spcAft>
                <a:spcPts val="0"/>
              </a:spcAft>
              <a:buClr>
                <a:schemeClr val="dk1"/>
              </a:buClr>
              <a:buSzPts val="2100"/>
              <a:buFont typeface="Arial"/>
              <a:buChar char="•"/>
            </a:pPr>
            <a:r>
              <a:rPr lang="en" sz="2100">
                <a:solidFill>
                  <a:schemeClr val="dk1"/>
                </a:solidFill>
                <a:latin typeface="Arial"/>
                <a:ea typeface="Arial"/>
                <a:cs typeface="Arial"/>
                <a:sym typeface="Arial"/>
              </a:rPr>
              <a:t>How much time they spend in school</a:t>
            </a:r>
            <a:br>
              <a:rPr lang="en" sz="2100">
                <a:solidFill>
                  <a:schemeClr val="dk1"/>
                </a:solidFill>
                <a:latin typeface="Arial"/>
                <a:ea typeface="Arial"/>
                <a:cs typeface="Arial"/>
                <a:sym typeface="Arial"/>
              </a:rPr>
            </a:br>
            <a:endParaRPr sz="2100">
              <a:solidFill>
                <a:schemeClr val="dk1"/>
              </a:solidFill>
              <a:latin typeface="Arial"/>
              <a:ea typeface="Arial"/>
              <a:cs typeface="Arial"/>
              <a:sym typeface="Arial"/>
            </a:endParaRPr>
          </a:p>
          <a:p>
            <a:pPr indent="-336550" lvl="0" marL="342900" marR="0" rtl="0" algn="l">
              <a:spcBef>
                <a:spcPts val="0"/>
              </a:spcBef>
              <a:spcAft>
                <a:spcPts val="0"/>
              </a:spcAft>
              <a:buClr>
                <a:schemeClr val="dk1"/>
              </a:buClr>
              <a:buSzPts val="2100"/>
              <a:buFont typeface="Arial"/>
              <a:buChar char="•"/>
            </a:pPr>
            <a:r>
              <a:rPr lang="en" sz="2100">
                <a:solidFill>
                  <a:schemeClr val="dk1"/>
                </a:solidFill>
                <a:latin typeface="Arial"/>
                <a:ea typeface="Arial"/>
                <a:cs typeface="Arial"/>
                <a:sym typeface="Arial"/>
              </a:rPr>
              <a:t>How enjoyable they find a lesson</a:t>
            </a:r>
            <a:endParaRPr sz="1100"/>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45"/>
          <p:cNvSpPr txBox="1"/>
          <p:nvPr>
            <p:ph type="title"/>
          </p:nvPr>
        </p:nvSpPr>
        <p:spPr>
          <a:xfrm>
            <a:off x="457200" y="205978"/>
            <a:ext cx="8229600" cy="857250"/>
          </a:xfrm>
          <a:prstGeom prst="rect">
            <a:avLst/>
          </a:prstGeom>
          <a:noFill/>
          <a:ln>
            <a:noFill/>
          </a:ln>
        </p:spPr>
        <p:txBody>
          <a:bodyPr anchorCtr="0" anchor="ctr" bIns="34275" lIns="68575" spcFirstLastPara="1" rIns="68575" wrap="square" tIns="34275">
            <a:normAutofit/>
          </a:bodyPr>
          <a:lstStyle/>
          <a:p>
            <a:pPr indent="0" lvl="0" marL="0" rtl="0" algn="l">
              <a:spcBef>
                <a:spcPts val="0"/>
              </a:spcBef>
              <a:spcAft>
                <a:spcPts val="0"/>
              </a:spcAft>
              <a:buNone/>
            </a:pPr>
            <a:r>
              <a:rPr lang="en" sz="1100"/>
              <a:t>Data Exploration</a:t>
            </a:r>
            <a:endParaRPr sz="1100"/>
          </a:p>
        </p:txBody>
      </p:sp>
      <p:pic>
        <p:nvPicPr>
          <p:cNvPr descr="The 12 Most Impactful Books to Read in 2018 | Inc.com" id="289" name="Google Shape;289;p45"/>
          <p:cNvPicPr preferRelativeResize="0"/>
          <p:nvPr/>
        </p:nvPicPr>
        <p:blipFill rotWithShape="1">
          <a:blip r:embed="rId3">
            <a:alphaModFix/>
          </a:blip>
          <a:srcRect b="0" l="0" r="0" t="0"/>
          <a:stretch/>
        </p:blipFill>
        <p:spPr>
          <a:xfrm>
            <a:off x="2036233" y="919664"/>
            <a:ext cx="5071534" cy="2852738"/>
          </a:xfrm>
          <a:prstGeom prst="rect">
            <a:avLst/>
          </a:prstGeom>
          <a:noFill/>
          <a:ln>
            <a:noFill/>
          </a:ln>
        </p:spPr>
      </p:pic>
      <p:sp>
        <p:nvSpPr>
          <p:cNvPr id="290" name="Google Shape;290;p45"/>
          <p:cNvSpPr txBox="1"/>
          <p:nvPr/>
        </p:nvSpPr>
        <p:spPr>
          <a:xfrm>
            <a:off x="338666" y="3857009"/>
            <a:ext cx="8466665" cy="1177245"/>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1800">
                <a:solidFill>
                  <a:schemeClr val="dk1"/>
                </a:solidFill>
                <a:latin typeface="Arial"/>
                <a:ea typeface="Arial"/>
                <a:cs typeface="Arial"/>
                <a:sym typeface="Arial"/>
              </a:rPr>
              <a:t>“Exploring data” - Gives us a sense of trends/patterns between other sets of data</a:t>
            </a:r>
            <a:endParaRPr sz="1100"/>
          </a:p>
          <a:p>
            <a:pPr indent="0" lvl="0" marL="0" marR="0" rtl="0" algn="ctr">
              <a:spcBef>
                <a:spcPts val="0"/>
              </a:spcBef>
              <a:spcAft>
                <a:spcPts val="0"/>
              </a:spcAft>
              <a:buNone/>
            </a:pPr>
            <a:r>
              <a:t/>
            </a:r>
            <a:endParaRPr sz="1800">
              <a:solidFill>
                <a:schemeClr val="dk1"/>
              </a:solidFill>
              <a:latin typeface="Arial"/>
              <a:ea typeface="Arial"/>
              <a:cs typeface="Arial"/>
              <a:sym typeface="Arial"/>
            </a:endParaRPr>
          </a:p>
          <a:p>
            <a:pPr indent="0" lvl="0" marL="0" marR="0" rtl="0" algn="ctr">
              <a:spcBef>
                <a:spcPts val="0"/>
              </a:spcBef>
              <a:spcAft>
                <a:spcPts val="0"/>
              </a:spcAft>
              <a:buNone/>
            </a:pPr>
            <a:r>
              <a:rPr lang="en" sz="1800">
                <a:solidFill>
                  <a:schemeClr val="dk1"/>
                </a:solidFill>
                <a:latin typeface="Arial"/>
                <a:ea typeface="Arial"/>
                <a:cs typeface="Arial"/>
                <a:sym typeface="Arial"/>
              </a:rPr>
              <a:t>When choosing a book, you look at the front cover / back cover, table of contents and you may skim through. Building an idea of what it’s use will be to you.</a:t>
            </a:r>
            <a:endParaRPr sz="1100"/>
          </a:p>
        </p:txBody>
      </p:sp>
    </p:spTree>
  </p:cSld>
  <p:clrMapOvr>
    <a:masterClrMapping/>
  </p:clrMapOvr>
  <p:transition>
    <p:push/>
  </p:transition>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pic>
        <p:nvPicPr>
          <p:cNvPr descr="Image for post" id="92" name="Google Shape;92;p19"/>
          <p:cNvPicPr preferRelativeResize="0"/>
          <p:nvPr/>
        </p:nvPicPr>
        <p:blipFill rotWithShape="1">
          <a:blip r:embed="rId3">
            <a:alphaModFix/>
          </a:blip>
          <a:srcRect b="15508" l="0" r="0" t="0"/>
          <a:stretch/>
        </p:blipFill>
        <p:spPr>
          <a:xfrm>
            <a:off x="0" y="0"/>
            <a:ext cx="9144000" cy="5143501"/>
          </a:xfrm>
          <a:prstGeom prst="rect">
            <a:avLst/>
          </a:prstGeom>
          <a:noFill/>
          <a:ln>
            <a:noFill/>
          </a:ln>
        </p:spPr>
      </p:pic>
    </p:spTree>
  </p:cSld>
  <p:clrMapOvr>
    <a:masterClrMapping/>
  </p:clrMapOvr>
  <p:transition>
    <p:push/>
  </p:transition>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46"/>
          <p:cNvSpPr txBox="1"/>
          <p:nvPr>
            <p:ph type="title"/>
          </p:nvPr>
        </p:nvSpPr>
        <p:spPr>
          <a:xfrm>
            <a:off x="457200" y="205978"/>
            <a:ext cx="8229600" cy="857250"/>
          </a:xfrm>
          <a:prstGeom prst="rect">
            <a:avLst/>
          </a:prstGeom>
          <a:noFill/>
          <a:ln>
            <a:noFill/>
          </a:ln>
        </p:spPr>
        <p:txBody>
          <a:bodyPr anchorCtr="0" anchor="ctr" bIns="34275" lIns="68575" spcFirstLastPara="1" rIns="68575" wrap="square" tIns="34275">
            <a:normAutofit/>
          </a:bodyPr>
          <a:lstStyle/>
          <a:p>
            <a:pPr indent="0" lvl="0" marL="0" rtl="0" algn="l">
              <a:spcBef>
                <a:spcPts val="0"/>
              </a:spcBef>
              <a:spcAft>
                <a:spcPts val="0"/>
              </a:spcAft>
              <a:buNone/>
            </a:pPr>
            <a:r>
              <a:rPr lang="en" sz="1100"/>
              <a:t>Visualization – Data Exploration</a:t>
            </a:r>
            <a:endParaRPr sz="1100"/>
          </a:p>
        </p:txBody>
      </p:sp>
      <p:pic>
        <p:nvPicPr>
          <p:cNvPr descr="https://lh3.googleusercontent.com/z-S_cnlP4pBeqWD7qo5xATbz0Ibr7MnNi3LjZES0eYVR192Cg4bHdHpy5ZguQQmT6-VHsD0tCu7UJn8pZyTk7yAkWstBUx-9hq7TPkampWSr6ELkjjM3oVXtinVB38CzWc1MH907Xlw" id="297" name="Google Shape;297;p46"/>
          <p:cNvPicPr preferRelativeResize="0"/>
          <p:nvPr/>
        </p:nvPicPr>
        <p:blipFill rotWithShape="1">
          <a:blip r:embed="rId3">
            <a:alphaModFix/>
          </a:blip>
          <a:srcRect b="10044" l="0" r="52547" t="21432"/>
          <a:stretch/>
        </p:blipFill>
        <p:spPr>
          <a:xfrm>
            <a:off x="992310" y="1634444"/>
            <a:ext cx="3222800" cy="2617749"/>
          </a:xfrm>
          <a:prstGeom prst="rect">
            <a:avLst/>
          </a:prstGeom>
          <a:noFill/>
          <a:ln cap="flat" cmpd="sng" w="9525">
            <a:solidFill>
              <a:schemeClr val="dk1"/>
            </a:solidFill>
            <a:prstDash val="solid"/>
            <a:round/>
            <a:headEnd len="sm" w="sm" type="none"/>
            <a:tailEnd len="sm" w="sm" type="none"/>
          </a:ln>
        </p:spPr>
      </p:pic>
      <p:pic>
        <p:nvPicPr>
          <p:cNvPr descr="https://lh4.googleusercontent.com/AkcuvnxJSQXHHMTjjFUtYu4W5_O28lGxmI4_WxA4cvfJQe_rvEri4TU6vQhPl7ci7HLSLxYzp05Grr6g6yfkzNP4ZHQxS4z-7JGHp6foF5i31Cv64QMZarRYV-i1a0Zeyql1GZKKQUU" id="298" name="Google Shape;298;p46"/>
          <p:cNvPicPr preferRelativeResize="0"/>
          <p:nvPr/>
        </p:nvPicPr>
        <p:blipFill rotWithShape="1">
          <a:blip r:embed="rId4">
            <a:alphaModFix/>
          </a:blip>
          <a:srcRect b="38329" l="0" r="431" t="0"/>
          <a:stretch/>
        </p:blipFill>
        <p:spPr>
          <a:xfrm>
            <a:off x="4573813" y="1634444"/>
            <a:ext cx="3649852" cy="2617750"/>
          </a:xfrm>
          <a:prstGeom prst="rect">
            <a:avLst/>
          </a:prstGeom>
          <a:noFill/>
          <a:ln cap="flat" cmpd="sng" w="9525">
            <a:solidFill>
              <a:schemeClr val="dk1"/>
            </a:solidFill>
            <a:prstDash val="solid"/>
            <a:round/>
            <a:headEnd len="sm" w="sm" type="none"/>
            <a:tailEnd len="sm" w="sm" type="none"/>
          </a:ln>
        </p:spPr>
      </p:pic>
      <p:sp>
        <p:nvSpPr>
          <p:cNvPr id="299" name="Google Shape;299;p46"/>
          <p:cNvSpPr txBox="1"/>
          <p:nvPr/>
        </p:nvSpPr>
        <p:spPr>
          <a:xfrm>
            <a:off x="698500" y="1051190"/>
            <a:ext cx="7747000" cy="350704"/>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1800">
                <a:solidFill>
                  <a:schemeClr val="dk1"/>
                </a:solidFill>
                <a:latin typeface="Arial"/>
                <a:ea typeface="Arial"/>
                <a:cs typeface="Arial"/>
                <a:sym typeface="Arial"/>
              </a:rPr>
              <a:t>Visualization makes it easier to understand and communicate with others</a:t>
            </a:r>
            <a:endParaRPr sz="1100"/>
          </a:p>
        </p:txBody>
      </p:sp>
    </p:spTree>
  </p:cSld>
  <p:clrMapOvr>
    <a:masterClrMapping/>
  </p:clrMapOvr>
  <p:transition>
    <p:push/>
  </p:transition>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47"/>
          <p:cNvSpPr/>
          <p:nvPr/>
        </p:nvSpPr>
        <p:spPr>
          <a:xfrm>
            <a:off x="-1" y="0"/>
            <a:ext cx="9144000" cy="5143500"/>
          </a:xfrm>
          <a:prstGeom prst="rect">
            <a:avLst/>
          </a:prstGeom>
          <a:solidFill>
            <a:srgbClr val="1A8BAB"/>
          </a:solidFill>
          <a:ln cap="flat" cmpd="sng" w="9525">
            <a:solidFill>
              <a:schemeClr val="dk1"/>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05" name="Google Shape;305;p47"/>
          <p:cNvSpPr txBox="1"/>
          <p:nvPr/>
        </p:nvSpPr>
        <p:spPr>
          <a:xfrm>
            <a:off x="2589022" y="3572435"/>
            <a:ext cx="3710178" cy="346249"/>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06" name="Google Shape;306;p47"/>
          <p:cNvSpPr txBox="1"/>
          <p:nvPr/>
        </p:nvSpPr>
        <p:spPr>
          <a:xfrm>
            <a:off x="1803399" y="486938"/>
            <a:ext cx="5537201" cy="484748"/>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n" sz="2700">
                <a:solidFill>
                  <a:schemeClr val="lt1"/>
                </a:solidFill>
                <a:latin typeface="Arial"/>
                <a:ea typeface="Arial"/>
                <a:cs typeface="Arial"/>
                <a:sym typeface="Arial"/>
              </a:rPr>
              <a:t>Data Visualization Activity</a:t>
            </a:r>
            <a:endParaRPr sz="1100"/>
          </a:p>
        </p:txBody>
      </p:sp>
      <p:sp>
        <p:nvSpPr>
          <p:cNvPr id="307" name="Google Shape;307;p47"/>
          <p:cNvSpPr txBox="1"/>
          <p:nvPr/>
        </p:nvSpPr>
        <p:spPr>
          <a:xfrm>
            <a:off x="520699" y="1224817"/>
            <a:ext cx="8102601" cy="3624069"/>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2100">
                <a:solidFill>
                  <a:srgbClr val="FFFFFF"/>
                </a:solidFill>
                <a:latin typeface="Arial"/>
                <a:ea typeface="Arial"/>
                <a:cs typeface="Arial"/>
                <a:sym typeface="Arial"/>
              </a:rPr>
              <a:t>Split into your usual groups</a:t>
            </a:r>
            <a:endParaRPr sz="1100"/>
          </a:p>
          <a:p>
            <a:pPr indent="0" lvl="0" marL="0" marR="0" rtl="0" algn="ctr">
              <a:spcBef>
                <a:spcPts val="0"/>
              </a:spcBef>
              <a:spcAft>
                <a:spcPts val="0"/>
              </a:spcAft>
              <a:buNone/>
            </a:pPr>
            <a:r>
              <a:t/>
            </a:r>
            <a:endParaRPr sz="2100">
              <a:solidFill>
                <a:srgbClr val="FFFFFF"/>
              </a:solidFill>
              <a:latin typeface="Arial"/>
              <a:ea typeface="Arial"/>
              <a:cs typeface="Arial"/>
              <a:sym typeface="Arial"/>
            </a:endParaRPr>
          </a:p>
          <a:p>
            <a:pPr indent="0" lvl="0" marL="0" marR="0" rtl="0" algn="ctr">
              <a:spcBef>
                <a:spcPts val="0"/>
              </a:spcBef>
              <a:spcAft>
                <a:spcPts val="0"/>
              </a:spcAft>
              <a:buNone/>
            </a:pPr>
            <a:r>
              <a:rPr lang="en" sz="2100">
                <a:solidFill>
                  <a:srgbClr val="FFFFFF"/>
                </a:solidFill>
                <a:latin typeface="Arial"/>
                <a:ea typeface="Arial"/>
                <a:cs typeface="Arial"/>
                <a:sym typeface="Arial"/>
              </a:rPr>
              <a:t>Go to datavizcatalogue.com</a:t>
            </a:r>
            <a:endParaRPr sz="1100"/>
          </a:p>
          <a:p>
            <a:pPr indent="0" lvl="0" marL="0" marR="0" rtl="0" algn="ctr">
              <a:spcBef>
                <a:spcPts val="0"/>
              </a:spcBef>
              <a:spcAft>
                <a:spcPts val="0"/>
              </a:spcAft>
              <a:buNone/>
            </a:pPr>
            <a:r>
              <a:t/>
            </a:r>
            <a:endParaRPr sz="2100">
              <a:solidFill>
                <a:srgbClr val="FFFFFF"/>
              </a:solidFill>
              <a:latin typeface="Arial"/>
              <a:ea typeface="Arial"/>
              <a:cs typeface="Arial"/>
              <a:sym typeface="Arial"/>
            </a:endParaRPr>
          </a:p>
          <a:p>
            <a:pPr indent="0" lvl="0" marL="0" marR="0" rtl="0" algn="ctr">
              <a:spcBef>
                <a:spcPts val="0"/>
              </a:spcBef>
              <a:spcAft>
                <a:spcPts val="0"/>
              </a:spcAft>
              <a:buNone/>
            </a:pPr>
            <a:r>
              <a:rPr lang="en" sz="2100">
                <a:solidFill>
                  <a:srgbClr val="FFFFFF"/>
                </a:solidFill>
                <a:latin typeface="Arial"/>
                <a:ea typeface="Arial"/>
                <a:cs typeface="Arial"/>
                <a:sym typeface="Arial"/>
              </a:rPr>
              <a:t>Choose two graphs suited for the goal and data features we discussed.</a:t>
            </a:r>
            <a:endParaRPr sz="1100"/>
          </a:p>
          <a:p>
            <a:pPr indent="0" lvl="0" marL="0" marR="0" rtl="0" algn="ctr">
              <a:spcBef>
                <a:spcPts val="0"/>
              </a:spcBef>
              <a:spcAft>
                <a:spcPts val="0"/>
              </a:spcAft>
              <a:buNone/>
            </a:pPr>
            <a:r>
              <a:t/>
            </a:r>
            <a:endParaRPr sz="2100">
              <a:solidFill>
                <a:srgbClr val="FFFFFF"/>
              </a:solidFill>
              <a:latin typeface="Arial"/>
              <a:ea typeface="Arial"/>
              <a:cs typeface="Arial"/>
              <a:sym typeface="Arial"/>
            </a:endParaRPr>
          </a:p>
          <a:p>
            <a:pPr indent="0" lvl="0" marL="0" marR="0" rtl="0" algn="ctr">
              <a:spcBef>
                <a:spcPts val="0"/>
              </a:spcBef>
              <a:spcAft>
                <a:spcPts val="0"/>
              </a:spcAft>
              <a:buNone/>
            </a:pPr>
            <a:r>
              <a:rPr lang="en" sz="2100">
                <a:solidFill>
                  <a:srgbClr val="FFFFFF"/>
                </a:solidFill>
                <a:latin typeface="Arial"/>
                <a:ea typeface="Arial"/>
                <a:cs typeface="Arial"/>
                <a:sym typeface="Arial"/>
              </a:rPr>
              <a:t>Need data resources?:</a:t>
            </a:r>
            <a:endParaRPr sz="1100"/>
          </a:p>
          <a:p>
            <a:pPr indent="0" lvl="0" marL="0" marR="0" rtl="0" algn="ctr">
              <a:spcBef>
                <a:spcPts val="0"/>
              </a:spcBef>
              <a:spcAft>
                <a:spcPts val="0"/>
              </a:spcAft>
              <a:buNone/>
            </a:pPr>
            <a:r>
              <a:rPr lang="en" sz="2100" u="sng">
                <a:solidFill>
                  <a:schemeClr val="hlink"/>
                </a:solidFill>
                <a:latin typeface="Arial"/>
                <a:ea typeface="Arial"/>
                <a:cs typeface="Arial"/>
                <a:sym typeface="Arial"/>
                <a:hlinkClick r:id="rId3"/>
              </a:rPr>
              <a:t>https://wiki.dbpedia.org/</a:t>
            </a:r>
            <a:r>
              <a:rPr lang="en" sz="2100">
                <a:solidFill>
                  <a:srgbClr val="FFFFFF"/>
                </a:solidFill>
                <a:latin typeface="Arial"/>
                <a:ea typeface="Arial"/>
                <a:cs typeface="Arial"/>
                <a:sym typeface="Arial"/>
              </a:rPr>
              <a:t>	</a:t>
            </a:r>
            <a:r>
              <a:rPr lang="en" sz="2100" u="sng">
                <a:solidFill>
                  <a:schemeClr val="hlink"/>
                </a:solidFill>
                <a:latin typeface="Arial"/>
                <a:ea typeface="Arial"/>
                <a:cs typeface="Arial"/>
                <a:sym typeface="Arial"/>
                <a:hlinkClick r:id="rId4"/>
              </a:rPr>
              <a:t>https://data.gov.in/</a:t>
            </a:r>
            <a:r>
              <a:rPr lang="en" sz="2100">
                <a:solidFill>
                  <a:srgbClr val="FFFFFF"/>
                </a:solidFill>
                <a:latin typeface="Arial"/>
                <a:ea typeface="Arial"/>
                <a:cs typeface="Arial"/>
                <a:sym typeface="Arial"/>
              </a:rPr>
              <a:t>  </a:t>
            </a:r>
            <a:endParaRPr sz="1100"/>
          </a:p>
          <a:p>
            <a:pPr indent="0" lvl="0" marL="0" marR="0" rtl="0" algn="ctr">
              <a:spcBef>
                <a:spcPts val="0"/>
              </a:spcBef>
              <a:spcAft>
                <a:spcPts val="0"/>
              </a:spcAft>
              <a:buNone/>
            </a:pPr>
            <a:r>
              <a:rPr lang="en" sz="2100" u="sng">
                <a:solidFill>
                  <a:schemeClr val="hlink"/>
                </a:solidFill>
                <a:latin typeface="Arial"/>
                <a:ea typeface="Arial"/>
                <a:cs typeface="Arial"/>
                <a:sym typeface="Arial"/>
                <a:hlinkClick r:id="rId5"/>
              </a:rPr>
              <a:t>https://data.gov.uk/</a:t>
            </a:r>
            <a:r>
              <a:rPr lang="en" sz="2100">
                <a:solidFill>
                  <a:srgbClr val="FFFFFF"/>
                </a:solidFill>
                <a:latin typeface="Arial"/>
                <a:ea typeface="Arial"/>
                <a:cs typeface="Arial"/>
                <a:sym typeface="Arial"/>
              </a:rPr>
              <a:t>		</a:t>
            </a:r>
            <a:r>
              <a:rPr lang="en" sz="2100" u="sng">
                <a:solidFill>
                  <a:schemeClr val="hlink"/>
                </a:solidFill>
                <a:latin typeface="Arial"/>
                <a:ea typeface="Arial"/>
                <a:cs typeface="Arial"/>
                <a:sym typeface="Arial"/>
                <a:hlinkClick r:id="rId6"/>
              </a:rPr>
              <a:t>https://www.data.gov/</a:t>
            </a:r>
            <a:r>
              <a:rPr lang="en" sz="2100">
                <a:solidFill>
                  <a:srgbClr val="FFFFFF"/>
                </a:solidFill>
                <a:latin typeface="Arial"/>
                <a:ea typeface="Arial"/>
                <a:cs typeface="Arial"/>
                <a:sym typeface="Arial"/>
              </a:rPr>
              <a:t> </a:t>
            </a:r>
            <a:endParaRPr sz="1100"/>
          </a:p>
          <a:p>
            <a:pPr indent="0" lvl="0" marL="0" marR="0" rtl="0" algn="ctr">
              <a:spcBef>
                <a:spcPts val="0"/>
              </a:spcBef>
              <a:spcAft>
                <a:spcPts val="0"/>
              </a:spcAft>
              <a:buNone/>
            </a:pPr>
            <a:r>
              <a:t/>
            </a:r>
            <a:endParaRPr sz="2100">
              <a:solidFill>
                <a:srgbClr val="FFFFFF"/>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48"/>
          <p:cNvSpPr txBox="1"/>
          <p:nvPr>
            <p:ph type="title"/>
          </p:nvPr>
        </p:nvSpPr>
        <p:spPr>
          <a:xfrm>
            <a:off x="311228" y="228674"/>
            <a:ext cx="8229600" cy="857250"/>
          </a:xfrm>
          <a:prstGeom prst="rect">
            <a:avLst/>
          </a:prstGeom>
          <a:noFill/>
          <a:ln>
            <a:noFill/>
          </a:ln>
        </p:spPr>
        <p:txBody>
          <a:bodyPr anchorCtr="0" anchor="ctr" bIns="34275" lIns="68575" spcFirstLastPara="1" rIns="68575" wrap="square" tIns="34275">
            <a:normAutofit/>
          </a:bodyPr>
          <a:lstStyle/>
          <a:p>
            <a:pPr indent="0" lvl="0" marL="0" rtl="0" algn="l">
              <a:spcBef>
                <a:spcPts val="0"/>
              </a:spcBef>
              <a:spcAft>
                <a:spcPts val="0"/>
              </a:spcAft>
              <a:buNone/>
            </a:pPr>
            <a:r>
              <a:rPr lang="en" sz="2500"/>
              <a:t>Samples of previous students work</a:t>
            </a:r>
            <a:br>
              <a:rPr lang="en" sz="2500"/>
            </a:br>
            <a:endParaRPr sz="2500"/>
          </a:p>
        </p:txBody>
      </p:sp>
      <p:sp>
        <p:nvSpPr>
          <p:cNvPr id="314" name="Google Shape;314;p48"/>
          <p:cNvSpPr txBox="1"/>
          <p:nvPr/>
        </p:nvSpPr>
        <p:spPr>
          <a:xfrm>
            <a:off x="393605" y="1063228"/>
            <a:ext cx="8439167" cy="346249"/>
          </a:xfrm>
          <a:prstGeom prst="rect">
            <a:avLst/>
          </a:prstGeom>
          <a:noFill/>
          <a:ln>
            <a:noFill/>
          </a:ln>
        </p:spPr>
        <p:txBody>
          <a:bodyPr anchorCtr="0" anchor="t" bIns="34275" lIns="68575" spcFirstLastPara="1" rIns="68575" wrap="square" tIns="34275">
            <a:spAutoFit/>
          </a:bodyPr>
          <a:lstStyle/>
          <a:p>
            <a:pPr indent="0" lvl="0" marL="39370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315" name="Google Shape;315;p48"/>
          <p:cNvPicPr preferRelativeResize="0"/>
          <p:nvPr/>
        </p:nvPicPr>
        <p:blipFill rotWithShape="1">
          <a:blip r:embed="rId3">
            <a:alphaModFix/>
          </a:blip>
          <a:srcRect b="13887" l="5769" r="3523" t="16666"/>
          <a:stretch/>
        </p:blipFill>
        <p:spPr>
          <a:xfrm>
            <a:off x="1544581" y="815644"/>
            <a:ext cx="6459830" cy="3933776"/>
          </a:xfrm>
          <a:prstGeom prst="rect">
            <a:avLst/>
          </a:prstGeom>
          <a:noFill/>
          <a:ln>
            <a:noFill/>
          </a:ln>
        </p:spPr>
      </p:pic>
    </p:spTree>
  </p:cSld>
  <p:clrMapOvr>
    <a:masterClrMapping/>
  </p:clrMapOvr>
  <p:transition>
    <p:push/>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4"/>
                                        </p:tgtEl>
                                        <p:attrNameLst>
                                          <p:attrName>style.visibility</p:attrName>
                                        </p:attrNameLst>
                                      </p:cBhvr>
                                      <p:to>
                                        <p:strVal val="visible"/>
                                      </p:to>
                                    </p:set>
                                    <p:animEffect filter="fade" transition="in">
                                      <p:cBhvr>
                                        <p:cTn dur="1000"/>
                                        <p:tgtEl>
                                          <p:spTgt spid="31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49"/>
          <p:cNvSpPr txBox="1"/>
          <p:nvPr>
            <p:ph type="title"/>
          </p:nvPr>
        </p:nvSpPr>
        <p:spPr>
          <a:xfrm>
            <a:off x="311228" y="228674"/>
            <a:ext cx="8229600" cy="857250"/>
          </a:xfrm>
          <a:prstGeom prst="rect">
            <a:avLst/>
          </a:prstGeom>
          <a:noFill/>
          <a:ln>
            <a:noFill/>
          </a:ln>
        </p:spPr>
        <p:txBody>
          <a:bodyPr anchorCtr="0" anchor="ctr" bIns="34275" lIns="68575" spcFirstLastPara="1" rIns="68575" wrap="square" tIns="34275">
            <a:normAutofit/>
          </a:bodyPr>
          <a:lstStyle/>
          <a:p>
            <a:pPr indent="0" lvl="0" marL="0" rtl="0" algn="l">
              <a:spcBef>
                <a:spcPts val="0"/>
              </a:spcBef>
              <a:spcAft>
                <a:spcPts val="0"/>
              </a:spcAft>
              <a:buNone/>
            </a:pPr>
            <a:r>
              <a:rPr lang="en" sz="2500"/>
              <a:t>Samples of previous students work</a:t>
            </a:r>
            <a:br>
              <a:rPr lang="en" sz="2500"/>
            </a:br>
            <a:endParaRPr sz="2500"/>
          </a:p>
        </p:txBody>
      </p:sp>
      <p:sp>
        <p:nvSpPr>
          <p:cNvPr id="322" name="Google Shape;322;p49"/>
          <p:cNvSpPr txBox="1"/>
          <p:nvPr/>
        </p:nvSpPr>
        <p:spPr>
          <a:xfrm>
            <a:off x="393605" y="1063228"/>
            <a:ext cx="8439167" cy="346249"/>
          </a:xfrm>
          <a:prstGeom prst="rect">
            <a:avLst/>
          </a:prstGeom>
          <a:noFill/>
          <a:ln>
            <a:noFill/>
          </a:ln>
        </p:spPr>
        <p:txBody>
          <a:bodyPr anchorCtr="0" anchor="t" bIns="34275" lIns="68575" spcFirstLastPara="1" rIns="68575" wrap="square" tIns="34275">
            <a:spAutoFit/>
          </a:bodyPr>
          <a:lstStyle/>
          <a:p>
            <a:pPr indent="0" lvl="0" marL="39370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323" name="Google Shape;323;p49"/>
          <p:cNvPicPr preferRelativeResize="0"/>
          <p:nvPr/>
        </p:nvPicPr>
        <p:blipFill rotWithShape="1">
          <a:blip r:embed="rId3">
            <a:alphaModFix/>
          </a:blip>
          <a:srcRect b="11537" l="8012" r="4966" t="8973"/>
          <a:stretch/>
        </p:blipFill>
        <p:spPr>
          <a:xfrm>
            <a:off x="1342847" y="819512"/>
            <a:ext cx="6774159" cy="4095313"/>
          </a:xfrm>
          <a:prstGeom prst="rect">
            <a:avLst/>
          </a:prstGeom>
          <a:noFill/>
          <a:ln>
            <a:noFill/>
          </a:ln>
        </p:spPr>
      </p:pic>
    </p:spTree>
  </p:cSld>
  <p:clrMapOvr>
    <a:masterClrMapping/>
  </p:clrMapOvr>
  <p:transition>
    <p:push/>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2"/>
                                        </p:tgtEl>
                                        <p:attrNameLst>
                                          <p:attrName>style.visibility</p:attrName>
                                        </p:attrNameLst>
                                      </p:cBhvr>
                                      <p:to>
                                        <p:strVal val="visible"/>
                                      </p:to>
                                    </p:set>
                                    <p:animEffect filter="fade" transition="in">
                                      <p:cBhvr>
                                        <p:cTn dur="1000"/>
                                        <p:tgtEl>
                                          <p:spTgt spid="32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50"/>
          <p:cNvSpPr txBox="1"/>
          <p:nvPr>
            <p:ph type="title"/>
          </p:nvPr>
        </p:nvSpPr>
        <p:spPr>
          <a:xfrm>
            <a:off x="311228" y="228674"/>
            <a:ext cx="8229600" cy="857250"/>
          </a:xfrm>
          <a:prstGeom prst="rect">
            <a:avLst/>
          </a:prstGeom>
          <a:noFill/>
          <a:ln>
            <a:noFill/>
          </a:ln>
        </p:spPr>
        <p:txBody>
          <a:bodyPr anchorCtr="0" anchor="ctr" bIns="34275" lIns="68575" spcFirstLastPara="1" rIns="68575" wrap="square" tIns="34275">
            <a:normAutofit/>
          </a:bodyPr>
          <a:lstStyle/>
          <a:p>
            <a:pPr indent="0" lvl="0" marL="0" rtl="0" algn="l">
              <a:spcBef>
                <a:spcPts val="0"/>
              </a:spcBef>
              <a:spcAft>
                <a:spcPts val="0"/>
              </a:spcAft>
              <a:buNone/>
            </a:pPr>
            <a:r>
              <a:rPr lang="en" sz="2500"/>
              <a:t>Samples of previous students work</a:t>
            </a:r>
            <a:br>
              <a:rPr lang="en" sz="2500"/>
            </a:br>
            <a:endParaRPr sz="2500"/>
          </a:p>
        </p:txBody>
      </p:sp>
      <p:sp>
        <p:nvSpPr>
          <p:cNvPr id="330" name="Google Shape;330;p50"/>
          <p:cNvSpPr txBox="1"/>
          <p:nvPr/>
        </p:nvSpPr>
        <p:spPr>
          <a:xfrm>
            <a:off x="393605" y="1063228"/>
            <a:ext cx="8439167" cy="346249"/>
          </a:xfrm>
          <a:prstGeom prst="rect">
            <a:avLst/>
          </a:prstGeom>
          <a:noFill/>
          <a:ln>
            <a:noFill/>
          </a:ln>
        </p:spPr>
        <p:txBody>
          <a:bodyPr anchorCtr="0" anchor="t" bIns="34275" lIns="68575" spcFirstLastPara="1" rIns="68575" wrap="square" tIns="34275">
            <a:spAutoFit/>
          </a:bodyPr>
          <a:lstStyle/>
          <a:p>
            <a:pPr indent="0" lvl="0" marL="39370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331" name="Google Shape;331;p50"/>
          <p:cNvPicPr preferRelativeResize="0"/>
          <p:nvPr/>
        </p:nvPicPr>
        <p:blipFill rotWithShape="1">
          <a:blip r:embed="rId3">
            <a:alphaModFix/>
          </a:blip>
          <a:srcRect b="12820" l="5607" r="9293" t="3846"/>
          <a:stretch/>
        </p:blipFill>
        <p:spPr>
          <a:xfrm rot="5400000">
            <a:off x="1857402" y="107078"/>
            <a:ext cx="4066454" cy="5770968"/>
          </a:xfrm>
          <a:prstGeom prst="rect">
            <a:avLst/>
          </a:prstGeom>
          <a:noFill/>
          <a:ln>
            <a:noFill/>
          </a:ln>
        </p:spPr>
      </p:pic>
    </p:spTree>
  </p:cSld>
  <p:clrMapOvr>
    <a:masterClrMapping/>
  </p:clrMapOvr>
  <p:transition>
    <p:push/>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0"/>
                                        </p:tgtEl>
                                        <p:attrNameLst>
                                          <p:attrName>style.visibility</p:attrName>
                                        </p:attrNameLst>
                                      </p:cBhvr>
                                      <p:to>
                                        <p:strVal val="visible"/>
                                      </p:to>
                                    </p:set>
                                    <p:animEffect filter="fade" transition="in">
                                      <p:cBhvr>
                                        <p:cTn dur="1000"/>
                                        <p:tgtEl>
                                          <p:spTgt spid="33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51"/>
          <p:cNvSpPr txBox="1"/>
          <p:nvPr>
            <p:ph type="title"/>
          </p:nvPr>
        </p:nvSpPr>
        <p:spPr>
          <a:xfrm>
            <a:off x="311228" y="228674"/>
            <a:ext cx="8229600" cy="857250"/>
          </a:xfrm>
          <a:prstGeom prst="rect">
            <a:avLst/>
          </a:prstGeom>
          <a:noFill/>
          <a:ln>
            <a:noFill/>
          </a:ln>
        </p:spPr>
        <p:txBody>
          <a:bodyPr anchorCtr="0" anchor="ctr" bIns="34275" lIns="68575" spcFirstLastPara="1" rIns="68575" wrap="square" tIns="34275">
            <a:normAutofit/>
          </a:bodyPr>
          <a:lstStyle/>
          <a:p>
            <a:pPr indent="0" lvl="0" marL="0" rtl="0" algn="l">
              <a:spcBef>
                <a:spcPts val="0"/>
              </a:spcBef>
              <a:spcAft>
                <a:spcPts val="0"/>
              </a:spcAft>
              <a:buNone/>
            </a:pPr>
            <a:r>
              <a:rPr lang="en" sz="2500"/>
              <a:t>Summary</a:t>
            </a:r>
            <a:br>
              <a:rPr lang="en" sz="2500"/>
            </a:br>
            <a:endParaRPr sz="2500"/>
          </a:p>
        </p:txBody>
      </p:sp>
      <p:sp>
        <p:nvSpPr>
          <p:cNvPr id="338" name="Google Shape;338;p51"/>
          <p:cNvSpPr txBox="1"/>
          <p:nvPr/>
        </p:nvSpPr>
        <p:spPr>
          <a:xfrm>
            <a:off x="393605" y="1063228"/>
            <a:ext cx="8439167" cy="346249"/>
          </a:xfrm>
          <a:prstGeom prst="rect">
            <a:avLst/>
          </a:prstGeom>
          <a:noFill/>
          <a:ln>
            <a:noFill/>
          </a:ln>
        </p:spPr>
        <p:txBody>
          <a:bodyPr anchorCtr="0" anchor="t" bIns="34275" lIns="68575" spcFirstLastPara="1" rIns="68575" wrap="square" tIns="34275">
            <a:spAutoFit/>
          </a:bodyPr>
          <a:lstStyle/>
          <a:p>
            <a:pPr indent="0" lvl="0" marL="39370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39" name="Google Shape;339;p51"/>
          <p:cNvSpPr txBox="1"/>
          <p:nvPr/>
        </p:nvSpPr>
        <p:spPr>
          <a:xfrm>
            <a:off x="311228" y="814865"/>
            <a:ext cx="8521545" cy="3808735"/>
          </a:xfrm>
          <a:prstGeom prst="rect">
            <a:avLst/>
          </a:prstGeom>
          <a:noFill/>
          <a:ln>
            <a:noFill/>
          </a:ln>
        </p:spPr>
        <p:txBody>
          <a:bodyPr anchorCtr="0" anchor="t" bIns="34275" lIns="68575" spcFirstLastPara="1" rIns="68575" wrap="square" tIns="34275">
            <a:spAutoFit/>
          </a:bodyPr>
          <a:lstStyle/>
          <a:p>
            <a:pPr indent="-336550" lvl="0" marL="342900" marR="0" rtl="0" algn="l">
              <a:spcBef>
                <a:spcPts val="0"/>
              </a:spcBef>
              <a:spcAft>
                <a:spcPts val="0"/>
              </a:spcAft>
              <a:buClr>
                <a:schemeClr val="dk1"/>
              </a:buClr>
              <a:buSzPts val="2700"/>
              <a:buFont typeface="Arial Black"/>
              <a:buAutoNum type="arabicPeriod"/>
            </a:pPr>
            <a:r>
              <a:rPr lang="en" sz="2700">
                <a:solidFill>
                  <a:schemeClr val="dk1"/>
                </a:solidFill>
                <a:latin typeface="Arial"/>
                <a:ea typeface="Arial"/>
                <a:cs typeface="Arial"/>
                <a:sym typeface="Arial"/>
              </a:rPr>
              <a:t>Structured data is labeled and formatted</a:t>
            </a:r>
            <a:endParaRPr sz="1100"/>
          </a:p>
          <a:p>
            <a:pPr indent="-336550" lvl="0" marL="342900" marR="0" rtl="0" algn="l">
              <a:spcBef>
                <a:spcPts val="0"/>
              </a:spcBef>
              <a:spcAft>
                <a:spcPts val="0"/>
              </a:spcAft>
              <a:buClr>
                <a:schemeClr val="dk1"/>
              </a:buClr>
              <a:buSzPts val="2700"/>
              <a:buFont typeface="Arial Black"/>
              <a:buAutoNum type="arabicPeriod"/>
            </a:pPr>
            <a:r>
              <a:rPr lang="en" sz="2700">
                <a:solidFill>
                  <a:schemeClr val="dk1"/>
                </a:solidFill>
                <a:latin typeface="Arial"/>
                <a:ea typeface="Arial"/>
                <a:cs typeface="Arial"/>
                <a:sym typeface="Arial"/>
              </a:rPr>
              <a:t>Unstructured data is information that has no predefined formatting</a:t>
            </a:r>
            <a:endParaRPr sz="1100"/>
          </a:p>
          <a:p>
            <a:pPr indent="-336550" lvl="0" marL="342900" marR="0" rtl="0" algn="l">
              <a:spcBef>
                <a:spcPts val="0"/>
              </a:spcBef>
              <a:spcAft>
                <a:spcPts val="0"/>
              </a:spcAft>
              <a:buClr>
                <a:schemeClr val="dk1"/>
              </a:buClr>
              <a:buSzPts val="2700"/>
              <a:buFont typeface="Arial Black"/>
              <a:buAutoNum type="arabicPeriod"/>
            </a:pPr>
            <a:r>
              <a:rPr lang="en" sz="2700">
                <a:solidFill>
                  <a:schemeClr val="dk1"/>
                </a:solidFill>
                <a:latin typeface="Arial"/>
                <a:ea typeface="Arial"/>
                <a:cs typeface="Arial"/>
                <a:sym typeface="Arial"/>
              </a:rPr>
              <a:t>Big data describes a way to handle huge amount of volumes of information</a:t>
            </a:r>
            <a:endParaRPr sz="1100"/>
          </a:p>
          <a:p>
            <a:pPr indent="-336550" lvl="0" marL="342900" marR="0" rtl="0" algn="l">
              <a:spcBef>
                <a:spcPts val="0"/>
              </a:spcBef>
              <a:spcAft>
                <a:spcPts val="0"/>
              </a:spcAft>
              <a:buClr>
                <a:schemeClr val="dk1"/>
              </a:buClr>
              <a:buSzPts val="2700"/>
              <a:buFont typeface="Arial Black"/>
              <a:buAutoNum type="arabicPeriod"/>
            </a:pPr>
            <a:r>
              <a:rPr lang="en" sz="2700">
                <a:solidFill>
                  <a:schemeClr val="dk1"/>
                </a:solidFill>
                <a:latin typeface="Arial"/>
                <a:ea typeface="Arial"/>
                <a:cs typeface="Arial"/>
                <a:sym typeface="Arial"/>
              </a:rPr>
              <a:t>Quantity of data is certainly important, but there are also needs to be much work on the quality.  Even small errors can have a huge impact on the results of an AI model.  </a:t>
            </a:r>
            <a:endParaRPr sz="1100"/>
          </a:p>
        </p:txBody>
      </p:sp>
    </p:spTree>
  </p:cSld>
  <p:clrMapOvr>
    <a:masterClrMapping/>
  </p:clrMapOvr>
  <p:transition>
    <p:push/>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8"/>
                                        </p:tgtEl>
                                        <p:attrNameLst>
                                          <p:attrName>style.visibility</p:attrName>
                                        </p:attrNameLst>
                                      </p:cBhvr>
                                      <p:to>
                                        <p:strVal val="visible"/>
                                      </p:to>
                                    </p:set>
                                    <p:animEffect filter="fade" transition="in">
                                      <p:cBhvr>
                                        <p:cTn dur="1000"/>
                                        <p:tgtEl>
                                          <p:spTgt spid="33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52"/>
          <p:cNvSpPr txBox="1"/>
          <p:nvPr>
            <p:ph type="title"/>
          </p:nvPr>
        </p:nvSpPr>
        <p:spPr>
          <a:xfrm>
            <a:off x="3016749" y="2143125"/>
            <a:ext cx="3110501" cy="857250"/>
          </a:xfrm>
          <a:prstGeom prst="rect">
            <a:avLst/>
          </a:prstGeom>
          <a:noFill/>
          <a:ln>
            <a:noFill/>
          </a:ln>
        </p:spPr>
        <p:txBody>
          <a:bodyPr anchorCtr="0" anchor="ctr" bIns="34275" lIns="68575" spcFirstLastPara="1" rIns="68575" wrap="square" tIns="34275">
            <a:normAutofit/>
          </a:bodyPr>
          <a:lstStyle/>
          <a:p>
            <a:pPr indent="0" lvl="0" marL="0" rtl="0" algn="ctr">
              <a:spcBef>
                <a:spcPts val="0"/>
              </a:spcBef>
              <a:spcAft>
                <a:spcPts val="0"/>
              </a:spcAft>
              <a:buNone/>
            </a:pPr>
            <a:r>
              <a:rPr lang="en" sz="2500"/>
              <a:t>Extra Slides</a:t>
            </a:r>
            <a:endParaRPr sz="2500"/>
          </a:p>
        </p:txBody>
      </p:sp>
    </p:spTree>
  </p:cSld>
  <p:clrMapOvr>
    <a:masterClrMapping/>
  </p:clrMapOvr>
  <p:transition>
    <p:push/>
  </p:transition>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53"/>
          <p:cNvSpPr txBox="1"/>
          <p:nvPr>
            <p:ph type="title"/>
          </p:nvPr>
        </p:nvSpPr>
        <p:spPr>
          <a:xfrm>
            <a:off x="457200" y="205978"/>
            <a:ext cx="8229600" cy="857250"/>
          </a:xfrm>
          <a:prstGeom prst="rect">
            <a:avLst/>
          </a:prstGeom>
          <a:noFill/>
          <a:ln>
            <a:noFill/>
          </a:ln>
        </p:spPr>
        <p:txBody>
          <a:bodyPr anchorCtr="0" anchor="ctr" bIns="34275" lIns="68575" spcFirstLastPara="1" rIns="68575" wrap="square" tIns="34275">
            <a:normAutofit/>
          </a:bodyPr>
          <a:lstStyle/>
          <a:p>
            <a:pPr indent="0" lvl="0" marL="0" rtl="0" algn="l">
              <a:spcBef>
                <a:spcPts val="0"/>
              </a:spcBef>
              <a:spcAft>
                <a:spcPts val="0"/>
              </a:spcAft>
              <a:buNone/>
            </a:pPr>
            <a:r>
              <a:t/>
            </a:r>
            <a:endParaRPr sz="1100"/>
          </a:p>
        </p:txBody>
      </p:sp>
      <p:sp>
        <p:nvSpPr>
          <p:cNvPr id="351" name="Google Shape;351;p53"/>
          <p:cNvSpPr txBox="1"/>
          <p:nvPr>
            <p:ph idx="1" type="body"/>
          </p:nvPr>
        </p:nvSpPr>
        <p:spPr>
          <a:xfrm>
            <a:off x="457200" y="1200150"/>
            <a:ext cx="8229600" cy="3394472"/>
          </a:xfrm>
          <a:prstGeom prst="rect">
            <a:avLst/>
          </a:prstGeom>
          <a:noFill/>
          <a:ln>
            <a:noFill/>
          </a:ln>
        </p:spPr>
        <p:txBody>
          <a:bodyPr anchorCtr="0" anchor="t" bIns="34275" lIns="68575" spcFirstLastPara="1" rIns="68575" wrap="square" tIns="34275">
            <a:normAutofit/>
          </a:bodyPr>
          <a:lstStyle/>
          <a:p>
            <a:pPr indent="-101600" lvl="0" marL="254000" rtl="0" algn="l">
              <a:spcBef>
                <a:spcPts val="0"/>
              </a:spcBef>
              <a:spcAft>
                <a:spcPts val="0"/>
              </a:spcAft>
              <a:buClr>
                <a:schemeClr val="dk1"/>
              </a:buClr>
              <a:buSzPts val="2400"/>
              <a:buNone/>
            </a:pPr>
            <a:r>
              <a:t/>
            </a:r>
            <a:endParaRPr sz="1100"/>
          </a:p>
        </p:txBody>
      </p:sp>
      <p:sp>
        <p:nvSpPr>
          <p:cNvPr id="352" name="Google Shape;352;p53"/>
          <p:cNvSpPr/>
          <p:nvPr/>
        </p:nvSpPr>
        <p:spPr>
          <a:xfrm>
            <a:off x="-1" y="0"/>
            <a:ext cx="9144000" cy="5143500"/>
          </a:xfrm>
          <a:prstGeom prst="rect">
            <a:avLst/>
          </a:prstGeom>
          <a:solidFill>
            <a:srgbClr val="1A8BAB"/>
          </a:solidFill>
          <a:ln cap="flat" cmpd="sng" w="9525">
            <a:solidFill>
              <a:schemeClr val="dk1"/>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53" name="Google Shape;353;p53"/>
          <p:cNvSpPr txBox="1"/>
          <p:nvPr/>
        </p:nvSpPr>
        <p:spPr>
          <a:xfrm>
            <a:off x="3242012" y="346384"/>
            <a:ext cx="2659973" cy="623248"/>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n" sz="3600">
                <a:solidFill>
                  <a:schemeClr val="lt1"/>
                </a:solidFill>
                <a:latin typeface="Arial"/>
                <a:ea typeface="Arial"/>
                <a:cs typeface="Arial"/>
                <a:sym typeface="Arial"/>
              </a:rPr>
              <a:t>Activity</a:t>
            </a:r>
            <a:endParaRPr sz="1100"/>
          </a:p>
        </p:txBody>
      </p:sp>
      <p:sp>
        <p:nvSpPr>
          <p:cNvPr id="354" name="Google Shape;354;p53"/>
          <p:cNvSpPr txBox="1"/>
          <p:nvPr/>
        </p:nvSpPr>
        <p:spPr>
          <a:xfrm>
            <a:off x="520699" y="2052376"/>
            <a:ext cx="8102601" cy="1038746"/>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2100">
                <a:solidFill>
                  <a:srgbClr val="FFFFFF"/>
                </a:solidFill>
                <a:latin typeface="Arial"/>
                <a:ea typeface="Arial"/>
                <a:cs typeface="Arial"/>
                <a:sym typeface="Arial"/>
              </a:rPr>
              <a:t>Be the first to win 20 games of rock-paper-scissors against the AI</a:t>
            </a:r>
            <a:endParaRPr sz="1100"/>
          </a:p>
          <a:p>
            <a:pPr indent="0" lvl="0" marL="0" marR="0" rtl="0" algn="ctr">
              <a:spcBef>
                <a:spcPts val="0"/>
              </a:spcBef>
              <a:spcAft>
                <a:spcPts val="0"/>
              </a:spcAft>
              <a:buNone/>
            </a:pPr>
            <a:r>
              <a:t/>
            </a:r>
            <a:endParaRPr sz="2100">
              <a:solidFill>
                <a:srgbClr val="FFFFFF"/>
              </a:solidFill>
              <a:latin typeface="Arial"/>
              <a:ea typeface="Arial"/>
              <a:cs typeface="Arial"/>
              <a:sym typeface="Arial"/>
            </a:endParaRPr>
          </a:p>
          <a:p>
            <a:pPr indent="0" lvl="0" marL="0" marR="0" rtl="0" algn="ctr">
              <a:spcBef>
                <a:spcPts val="0"/>
              </a:spcBef>
              <a:spcAft>
                <a:spcPts val="0"/>
              </a:spcAft>
              <a:buNone/>
            </a:pPr>
            <a:r>
              <a:rPr lang="en" sz="2100" u="sng">
                <a:solidFill>
                  <a:schemeClr val="hlink"/>
                </a:solidFill>
                <a:latin typeface="Calibri"/>
                <a:ea typeface="Calibri"/>
                <a:cs typeface="Calibri"/>
                <a:sym typeface="Calibri"/>
                <a:hlinkClick r:id="rId3"/>
              </a:rPr>
              <a:t>http://bit.ly/iai4yrps</a:t>
            </a:r>
            <a:endParaRPr sz="2100">
              <a:solidFill>
                <a:srgbClr val="FFFFFF"/>
              </a:solidFill>
              <a:latin typeface="Arial"/>
              <a:ea typeface="Arial"/>
              <a:cs typeface="Arial"/>
              <a:sym typeface="Arial"/>
            </a:endParaRPr>
          </a:p>
        </p:txBody>
      </p:sp>
    </p:spTree>
  </p:cSld>
  <p:clrMapOvr>
    <a:masterClrMapping/>
  </p:clrMapOvr>
  <p:transition>
    <p:push/>
  </p:transition>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54"/>
          <p:cNvSpPr txBox="1"/>
          <p:nvPr>
            <p:ph type="title"/>
          </p:nvPr>
        </p:nvSpPr>
        <p:spPr>
          <a:xfrm>
            <a:off x="457200" y="205978"/>
            <a:ext cx="8229600" cy="857250"/>
          </a:xfrm>
          <a:prstGeom prst="rect">
            <a:avLst/>
          </a:prstGeom>
          <a:noFill/>
          <a:ln>
            <a:noFill/>
          </a:ln>
        </p:spPr>
        <p:txBody>
          <a:bodyPr anchorCtr="0" anchor="ctr" bIns="34275" lIns="68575" spcFirstLastPara="1" rIns="68575" wrap="square" tIns="34275">
            <a:normAutofit/>
          </a:bodyPr>
          <a:lstStyle/>
          <a:p>
            <a:pPr indent="0" lvl="0" marL="0" rtl="0" algn="l">
              <a:spcBef>
                <a:spcPts val="0"/>
              </a:spcBef>
              <a:spcAft>
                <a:spcPts val="0"/>
              </a:spcAft>
              <a:buNone/>
            </a:pPr>
            <a:r>
              <a:t/>
            </a:r>
            <a:endParaRPr sz="1100"/>
          </a:p>
        </p:txBody>
      </p:sp>
      <p:sp>
        <p:nvSpPr>
          <p:cNvPr id="361" name="Google Shape;361;p54"/>
          <p:cNvSpPr txBox="1"/>
          <p:nvPr>
            <p:ph idx="1" type="body"/>
          </p:nvPr>
        </p:nvSpPr>
        <p:spPr>
          <a:xfrm>
            <a:off x="457200" y="1200150"/>
            <a:ext cx="8229600" cy="3394472"/>
          </a:xfrm>
          <a:prstGeom prst="rect">
            <a:avLst/>
          </a:prstGeom>
          <a:noFill/>
          <a:ln>
            <a:noFill/>
          </a:ln>
        </p:spPr>
        <p:txBody>
          <a:bodyPr anchorCtr="0" anchor="t" bIns="34275" lIns="68575" spcFirstLastPara="1" rIns="68575" wrap="square" tIns="34275">
            <a:normAutofit/>
          </a:bodyPr>
          <a:lstStyle/>
          <a:p>
            <a:pPr indent="-101600" lvl="0" marL="254000" rtl="0" algn="l">
              <a:spcBef>
                <a:spcPts val="0"/>
              </a:spcBef>
              <a:spcAft>
                <a:spcPts val="0"/>
              </a:spcAft>
              <a:buClr>
                <a:schemeClr val="dk1"/>
              </a:buClr>
              <a:buSzPts val="2400"/>
              <a:buNone/>
            </a:pPr>
            <a:r>
              <a:t/>
            </a:r>
            <a:endParaRPr sz="1100"/>
          </a:p>
        </p:txBody>
      </p:sp>
      <p:sp>
        <p:nvSpPr>
          <p:cNvPr id="362" name="Google Shape;362;p54"/>
          <p:cNvSpPr/>
          <p:nvPr/>
        </p:nvSpPr>
        <p:spPr>
          <a:xfrm>
            <a:off x="-1" y="0"/>
            <a:ext cx="9144000" cy="5143500"/>
          </a:xfrm>
          <a:prstGeom prst="rect">
            <a:avLst/>
          </a:prstGeom>
          <a:solidFill>
            <a:schemeClr val="dk1"/>
          </a:solidFill>
          <a:ln cap="flat" cmpd="sng" w="9525">
            <a:solidFill>
              <a:schemeClr val="dk1"/>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63" name="Google Shape;363;p54"/>
          <p:cNvSpPr txBox="1"/>
          <p:nvPr/>
        </p:nvSpPr>
        <p:spPr>
          <a:xfrm>
            <a:off x="3242012" y="346384"/>
            <a:ext cx="2659973" cy="623248"/>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n" sz="3600">
                <a:solidFill>
                  <a:schemeClr val="lt1"/>
                </a:solidFill>
                <a:latin typeface="Arial"/>
                <a:ea typeface="Arial"/>
                <a:cs typeface="Arial"/>
                <a:sym typeface="Arial"/>
              </a:rPr>
              <a:t>Discussion</a:t>
            </a:r>
            <a:endParaRPr sz="1100"/>
          </a:p>
        </p:txBody>
      </p:sp>
      <p:sp>
        <p:nvSpPr>
          <p:cNvPr id="364" name="Google Shape;364;p54"/>
          <p:cNvSpPr txBox="1"/>
          <p:nvPr/>
        </p:nvSpPr>
        <p:spPr>
          <a:xfrm>
            <a:off x="590290" y="2121626"/>
            <a:ext cx="7963417" cy="900247"/>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2700">
                <a:solidFill>
                  <a:schemeClr val="lt2"/>
                </a:solidFill>
                <a:latin typeface="Arial"/>
                <a:ea typeface="Arial"/>
                <a:cs typeface="Arial"/>
                <a:sym typeface="Arial"/>
              </a:rPr>
              <a:t>Did the computer find trends in your gameplay?</a:t>
            </a:r>
            <a:endParaRPr sz="1100"/>
          </a:p>
          <a:p>
            <a:pPr indent="0" lvl="0" marL="0" marR="0" rtl="0" algn="ctr">
              <a:spcBef>
                <a:spcPts val="0"/>
              </a:spcBef>
              <a:spcAft>
                <a:spcPts val="0"/>
              </a:spcAft>
              <a:buNone/>
            </a:pPr>
            <a:r>
              <a:rPr lang="en" sz="2700">
                <a:solidFill>
                  <a:schemeClr val="lt2"/>
                </a:solidFill>
                <a:latin typeface="Arial"/>
                <a:ea typeface="Arial"/>
                <a:cs typeface="Arial"/>
                <a:sym typeface="Arial"/>
              </a:rPr>
              <a:t>Did playing more games allow it to perform better?</a:t>
            </a:r>
            <a:endParaRPr sz="1100"/>
          </a:p>
        </p:txBody>
      </p:sp>
    </p:spTree>
  </p:cSld>
  <p:clrMapOvr>
    <a:masterClrMapping/>
  </p:clrMapOvr>
  <p:transition>
    <p:push/>
  </p:transition>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20"/>
          <p:cNvSpPr txBox="1"/>
          <p:nvPr>
            <p:ph type="title"/>
          </p:nvPr>
        </p:nvSpPr>
        <p:spPr>
          <a:xfrm>
            <a:off x="457200" y="205978"/>
            <a:ext cx="8229600" cy="857250"/>
          </a:xfrm>
          <a:prstGeom prst="rect">
            <a:avLst/>
          </a:prstGeom>
          <a:noFill/>
          <a:ln>
            <a:noFill/>
          </a:ln>
        </p:spPr>
        <p:txBody>
          <a:bodyPr anchorCtr="0" anchor="ctr" bIns="34275" lIns="68575" spcFirstLastPara="1" rIns="68575" wrap="square" tIns="34275">
            <a:normAutofit/>
          </a:bodyPr>
          <a:lstStyle/>
          <a:p>
            <a:pPr indent="0" lvl="0" marL="0" rtl="0" algn="l">
              <a:spcBef>
                <a:spcPts val="0"/>
              </a:spcBef>
              <a:spcAft>
                <a:spcPts val="0"/>
              </a:spcAft>
              <a:buNone/>
            </a:pPr>
            <a:r>
              <a:rPr lang="en" sz="2500"/>
              <a:t>Data is the Fuel of AI</a:t>
            </a:r>
            <a:endParaRPr sz="2500"/>
          </a:p>
        </p:txBody>
      </p:sp>
      <p:sp>
        <p:nvSpPr>
          <p:cNvPr id="98" name="Google Shape;98;p20"/>
          <p:cNvSpPr txBox="1"/>
          <p:nvPr/>
        </p:nvSpPr>
        <p:spPr>
          <a:xfrm>
            <a:off x="393606" y="1063228"/>
            <a:ext cx="7422863" cy="346249"/>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0" i="0" lang="en" sz="1800" u="none" cap="none" strike="noStrike">
                <a:solidFill>
                  <a:schemeClr val="dk1"/>
                </a:solidFill>
                <a:latin typeface="Arial"/>
                <a:ea typeface="Arial"/>
                <a:cs typeface="Arial"/>
                <a:sym typeface="Arial"/>
              </a:rPr>
              <a:t>Data can come from many different sources.  Here is just a sampling:</a:t>
            </a:r>
            <a:endParaRPr sz="1100"/>
          </a:p>
        </p:txBody>
      </p:sp>
      <p:sp>
        <p:nvSpPr>
          <p:cNvPr id="99" name="Google Shape;99;p20"/>
          <p:cNvSpPr txBox="1"/>
          <p:nvPr/>
        </p:nvSpPr>
        <p:spPr>
          <a:xfrm>
            <a:off x="393606" y="1564745"/>
            <a:ext cx="7893832" cy="3393236"/>
          </a:xfrm>
          <a:prstGeom prst="rect">
            <a:avLst/>
          </a:prstGeom>
          <a:noFill/>
          <a:ln>
            <a:noFill/>
          </a:ln>
        </p:spPr>
        <p:txBody>
          <a:bodyPr anchorCtr="0" anchor="t" bIns="34275" lIns="68575" spcFirstLastPara="1" rIns="68575" wrap="square" tIns="34275">
            <a:spAutoFit/>
          </a:bodyPr>
          <a:lstStyle/>
          <a:p>
            <a:pPr indent="-254000" lvl="0" marL="254000" marR="0" rtl="0" algn="l">
              <a:lnSpc>
                <a:spcPct val="200000"/>
              </a:lnSpc>
              <a:spcBef>
                <a:spcPts val="0"/>
              </a:spcBef>
              <a:spcAft>
                <a:spcPts val="0"/>
              </a:spcAft>
              <a:buClr>
                <a:schemeClr val="dk1"/>
              </a:buClr>
              <a:buSzPts val="1800"/>
              <a:buFont typeface="Arial"/>
              <a:buChar char="•"/>
            </a:pPr>
            <a:r>
              <a:rPr lang="en" sz="1800">
                <a:solidFill>
                  <a:schemeClr val="dk1"/>
                </a:solidFill>
                <a:latin typeface="Arial"/>
                <a:ea typeface="Arial"/>
                <a:cs typeface="Arial"/>
                <a:sym typeface="Arial"/>
              </a:rPr>
              <a:t>Web/social (Facebook, Twitter, Instagram, You Tube)</a:t>
            </a:r>
            <a:endParaRPr sz="1100"/>
          </a:p>
          <a:p>
            <a:pPr indent="-254000" lvl="0" marL="254000" marR="0" rtl="0" algn="l">
              <a:lnSpc>
                <a:spcPct val="200000"/>
              </a:lnSpc>
              <a:spcBef>
                <a:spcPts val="0"/>
              </a:spcBef>
              <a:spcAft>
                <a:spcPts val="0"/>
              </a:spcAft>
              <a:buClr>
                <a:schemeClr val="dk1"/>
              </a:buClr>
              <a:buSzPts val="1800"/>
              <a:buFont typeface="Arial"/>
              <a:buChar char="•"/>
            </a:pPr>
            <a:r>
              <a:rPr lang="en" sz="1800">
                <a:solidFill>
                  <a:schemeClr val="dk1"/>
                </a:solidFill>
                <a:latin typeface="Arial"/>
                <a:ea typeface="Arial"/>
                <a:cs typeface="Arial"/>
                <a:sym typeface="Arial"/>
              </a:rPr>
              <a:t>Biometric Data (fitness, trackers, genetics tests)</a:t>
            </a:r>
            <a:endParaRPr sz="1100"/>
          </a:p>
          <a:p>
            <a:pPr indent="-254000" lvl="0" marL="254000" marR="0" rtl="0" algn="l">
              <a:lnSpc>
                <a:spcPct val="200000"/>
              </a:lnSpc>
              <a:spcBef>
                <a:spcPts val="0"/>
              </a:spcBef>
              <a:spcAft>
                <a:spcPts val="0"/>
              </a:spcAft>
              <a:buClr>
                <a:schemeClr val="dk1"/>
              </a:buClr>
              <a:buSzPts val="1800"/>
              <a:buFont typeface="Arial"/>
              <a:buChar char="•"/>
            </a:pPr>
            <a:r>
              <a:rPr lang="en" sz="1800">
                <a:solidFill>
                  <a:schemeClr val="dk1"/>
                </a:solidFill>
                <a:latin typeface="Arial"/>
                <a:ea typeface="Arial"/>
                <a:cs typeface="Arial"/>
                <a:sym typeface="Arial"/>
              </a:rPr>
              <a:t>Internet of Things or IoT (ID tags and smart devices)</a:t>
            </a:r>
            <a:endParaRPr sz="1100"/>
          </a:p>
          <a:p>
            <a:pPr indent="-254000" lvl="0" marL="254000" marR="0" rtl="0" algn="l">
              <a:lnSpc>
                <a:spcPct val="200000"/>
              </a:lnSpc>
              <a:spcBef>
                <a:spcPts val="0"/>
              </a:spcBef>
              <a:spcAft>
                <a:spcPts val="0"/>
              </a:spcAft>
              <a:buClr>
                <a:schemeClr val="dk1"/>
              </a:buClr>
              <a:buSzPts val="1800"/>
              <a:buFont typeface="Arial"/>
              <a:buChar char="•"/>
            </a:pPr>
            <a:r>
              <a:rPr lang="en" sz="1800">
                <a:solidFill>
                  <a:schemeClr val="dk1"/>
                </a:solidFill>
                <a:latin typeface="Arial"/>
                <a:ea typeface="Arial"/>
                <a:cs typeface="Arial"/>
                <a:sym typeface="Arial"/>
              </a:rPr>
              <a:t>Cloud systems (business applications like salesforce.com or Amazon)</a:t>
            </a:r>
            <a:endParaRPr sz="1100"/>
          </a:p>
          <a:p>
            <a:pPr indent="-254000" lvl="0" marL="254000" marR="0" rtl="0" algn="l">
              <a:lnSpc>
                <a:spcPct val="200000"/>
              </a:lnSpc>
              <a:spcBef>
                <a:spcPts val="0"/>
              </a:spcBef>
              <a:spcAft>
                <a:spcPts val="0"/>
              </a:spcAft>
              <a:buClr>
                <a:schemeClr val="dk1"/>
              </a:buClr>
              <a:buSzPts val="1800"/>
              <a:buFont typeface="Arial"/>
              <a:buChar char="•"/>
            </a:pPr>
            <a:r>
              <a:rPr lang="en" sz="1800">
                <a:solidFill>
                  <a:schemeClr val="dk1"/>
                </a:solidFill>
                <a:latin typeface="Arial"/>
                <a:ea typeface="Arial"/>
                <a:cs typeface="Arial"/>
                <a:sym typeface="Arial"/>
              </a:rPr>
              <a:t>Corporate databases and Spreadsheets.</a:t>
            </a:r>
            <a:endParaRPr sz="1100"/>
          </a:p>
          <a:p>
            <a:pPr indent="-139700" lvl="0" marL="25400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Ovr>
    <a:masterClrMapping/>
  </p:clrMapOvr>
  <p:transition>
    <p:push/>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99"/>
                                        </p:tgtEl>
                                        <p:attrNameLst>
                                          <p:attrName>style.visibility</p:attrName>
                                        </p:attrNameLst>
                                      </p:cBhvr>
                                      <p:to>
                                        <p:strVal val="visible"/>
                                      </p:to>
                                    </p:set>
                                    <p:anim calcmode="lin" valueType="num">
                                      <p:cBhvr additive="base">
                                        <p:cTn dur="500"/>
                                        <p:tgtEl>
                                          <p:spTgt spid="99"/>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21"/>
          <p:cNvSpPr txBox="1"/>
          <p:nvPr>
            <p:ph type="title"/>
          </p:nvPr>
        </p:nvSpPr>
        <p:spPr>
          <a:xfrm>
            <a:off x="457200" y="205978"/>
            <a:ext cx="8229600" cy="857250"/>
          </a:xfrm>
          <a:prstGeom prst="rect">
            <a:avLst/>
          </a:prstGeom>
          <a:noFill/>
          <a:ln>
            <a:noFill/>
          </a:ln>
        </p:spPr>
        <p:txBody>
          <a:bodyPr anchorCtr="0" anchor="ctr" bIns="34275" lIns="68575" spcFirstLastPara="1" rIns="68575" wrap="square" tIns="34275">
            <a:normAutofit/>
          </a:bodyPr>
          <a:lstStyle/>
          <a:p>
            <a:pPr indent="0" lvl="0" marL="0" rtl="0" algn="l">
              <a:spcBef>
                <a:spcPts val="0"/>
              </a:spcBef>
              <a:spcAft>
                <a:spcPts val="0"/>
              </a:spcAft>
              <a:buNone/>
            </a:pPr>
            <a:r>
              <a:rPr lang="en" sz="2500"/>
              <a:t>Types of Data</a:t>
            </a:r>
            <a:endParaRPr sz="2500"/>
          </a:p>
        </p:txBody>
      </p:sp>
      <p:sp>
        <p:nvSpPr>
          <p:cNvPr id="105" name="Google Shape;105;p21"/>
          <p:cNvSpPr txBox="1"/>
          <p:nvPr/>
        </p:nvSpPr>
        <p:spPr>
          <a:xfrm>
            <a:off x="393606" y="1063228"/>
            <a:ext cx="7422863" cy="346249"/>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800">
                <a:solidFill>
                  <a:schemeClr val="dk1"/>
                </a:solidFill>
                <a:latin typeface="Arial"/>
                <a:ea typeface="Arial"/>
                <a:cs typeface="Arial"/>
                <a:sym typeface="Arial"/>
              </a:rPr>
              <a:t>There are two ways to organize data. </a:t>
            </a:r>
            <a:endParaRPr sz="1100"/>
          </a:p>
        </p:txBody>
      </p:sp>
      <p:sp>
        <p:nvSpPr>
          <p:cNvPr id="106" name="Google Shape;106;p21"/>
          <p:cNvSpPr txBox="1"/>
          <p:nvPr/>
        </p:nvSpPr>
        <p:spPr>
          <a:xfrm>
            <a:off x="393606" y="1420844"/>
            <a:ext cx="7893832" cy="3116238"/>
          </a:xfrm>
          <a:prstGeom prst="rect">
            <a:avLst/>
          </a:prstGeom>
          <a:noFill/>
          <a:ln>
            <a:noFill/>
          </a:ln>
        </p:spPr>
        <p:txBody>
          <a:bodyPr anchorCtr="0" anchor="t" bIns="34275" lIns="68575" spcFirstLastPara="1" rIns="68575" wrap="square" tIns="34275">
            <a:spAutoFit/>
          </a:bodyPr>
          <a:lstStyle/>
          <a:p>
            <a:pPr indent="0" lvl="0" marL="0" marR="0" rtl="0" algn="l">
              <a:lnSpc>
                <a:spcPct val="200000"/>
              </a:lnSpc>
              <a:spcBef>
                <a:spcPts val="0"/>
              </a:spcBef>
              <a:spcAft>
                <a:spcPts val="0"/>
              </a:spcAft>
              <a:buNone/>
            </a:pPr>
            <a:r>
              <a:rPr lang="en" sz="1800">
                <a:solidFill>
                  <a:schemeClr val="dk1"/>
                </a:solidFill>
                <a:latin typeface="Arial"/>
                <a:ea typeface="Arial"/>
                <a:cs typeface="Arial"/>
                <a:sym typeface="Arial"/>
              </a:rPr>
              <a:t>1. Structured Data:</a:t>
            </a:r>
            <a:endParaRPr sz="1100"/>
          </a:p>
          <a:p>
            <a:pPr indent="-254000" lvl="0" marL="901700" marR="0" rtl="0" algn="l">
              <a:spcBef>
                <a:spcPts val="0"/>
              </a:spcBef>
              <a:spcAft>
                <a:spcPts val="0"/>
              </a:spcAft>
              <a:buClr>
                <a:schemeClr val="dk1"/>
              </a:buClr>
              <a:buSzPts val="1800"/>
              <a:buFont typeface="Arial"/>
              <a:buChar char="•"/>
            </a:pPr>
            <a:r>
              <a:rPr lang="en" sz="1800">
                <a:solidFill>
                  <a:schemeClr val="dk1"/>
                </a:solidFill>
                <a:latin typeface="Arial"/>
                <a:ea typeface="Arial"/>
                <a:cs typeface="Arial"/>
                <a:sym typeface="Arial"/>
              </a:rPr>
              <a:t>Financial Information</a:t>
            </a:r>
            <a:endParaRPr sz="1100"/>
          </a:p>
          <a:p>
            <a:pPr indent="-254000" lvl="0" marL="901700" marR="0" rtl="0" algn="l">
              <a:spcBef>
                <a:spcPts val="0"/>
              </a:spcBef>
              <a:spcAft>
                <a:spcPts val="0"/>
              </a:spcAft>
              <a:buClr>
                <a:schemeClr val="dk1"/>
              </a:buClr>
              <a:buSzPts val="1800"/>
              <a:buFont typeface="Arial"/>
              <a:buChar char="•"/>
            </a:pPr>
            <a:r>
              <a:rPr lang="en" sz="1800">
                <a:solidFill>
                  <a:schemeClr val="dk1"/>
                </a:solidFill>
                <a:latin typeface="Arial"/>
                <a:ea typeface="Arial"/>
                <a:cs typeface="Arial"/>
                <a:sym typeface="Arial"/>
              </a:rPr>
              <a:t>Social Security numbers</a:t>
            </a:r>
            <a:endParaRPr sz="1100"/>
          </a:p>
          <a:p>
            <a:pPr indent="-254000" lvl="0" marL="901700" marR="0" rtl="0" algn="l">
              <a:spcBef>
                <a:spcPts val="0"/>
              </a:spcBef>
              <a:spcAft>
                <a:spcPts val="0"/>
              </a:spcAft>
              <a:buClr>
                <a:schemeClr val="dk1"/>
              </a:buClr>
              <a:buSzPts val="1800"/>
              <a:buFont typeface="Arial"/>
              <a:buChar char="•"/>
            </a:pPr>
            <a:r>
              <a:rPr lang="en" sz="1800">
                <a:solidFill>
                  <a:schemeClr val="dk1"/>
                </a:solidFill>
                <a:latin typeface="Arial"/>
                <a:ea typeface="Arial"/>
                <a:cs typeface="Arial"/>
                <a:sym typeface="Arial"/>
              </a:rPr>
              <a:t>Addresses</a:t>
            </a:r>
            <a:endParaRPr sz="1100"/>
          </a:p>
          <a:p>
            <a:pPr indent="-254000" lvl="0" marL="901700" marR="0" rtl="0" algn="l">
              <a:spcBef>
                <a:spcPts val="0"/>
              </a:spcBef>
              <a:spcAft>
                <a:spcPts val="0"/>
              </a:spcAft>
              <a:buClr>
                <a:schemeClr val="dk1"/>
              </a:buClr>
              <a:buSzPts val="1800"/>
              <a:buFont typeface="Arial"/>
              <a:buChar char="•"/>
            </a:pPr>
            <a:r>
              <a:rPr lang="en" sz="1800">
                <a:solidFill>
                  <a:schemeClr val="dk1"/>
                </a:solidFill>
                <a:latin typeface="Arial"/>
                <a:ea typeface="Arial"/>
                <a:cs typeface="Arial"/>
                <a:sym typeface="Arial"/>
              </a:rPr>
              <a:t>Product information</a:t>
            </a:r>
            <a:endParaRPr sz="1100"/>
          </a:p>
          <a:p>
            <a:pPr indent="-254000" lvl="0" marL="901700" marR="0" rtl="0" algn="l">
              <a:spcBef>
                <a:spcPts val="0"/>
              </a:spcBef>
              <a:spcAft>
                <a:spcPts val="0"/>
              </a:spcAft>
              <a:buClr>
                <a:schemeClr val="dk1"/>
              </a:buClr>
              <a:buSzPts val="1800"/>
              <a:buFont typeface="Arial"/>
              <a:buChar char="•"/>
            </a:pPr>
            <a:r>
              <a:rPr lang="en" sz="1800">
                <a:solidFill>
                  <a:schemeClr val="dk1"/>
                </a:solidFill>
                <a:latin typeface="Arial"/>
                <a:ea typeface="Arial"/>
                <a:cs typeface="Arial"/>
                <a:sym typeface="Arial"/>
              </a:rPr>
              <a:t>Phone numbers</a:t>
            </a:r>
            <a:endParaRPr sz="1100"/>
          </a:p>
          <a:p>
            <a:pPr indent="0" lvl="0" marL="0" marR="0" rtl="0" algn="l">
              <a:spcBef>
                <a:spcPts val="0"/>
              </a:spcBef>
              <a:spcAft>
                <a:spcPts val="0"/>
              </a:spcAft>
              <a:buNone/>
            </a:pPr>
            <a:r>
              <a:t/>
            </a:r>
            <a:endParaRPr sz="1800">
              <a:solidFill>
                <a:schemeClr val="dk1"/>
              </a:solidFill>
              <a:latin typeface="Arial"/>
              <a:ea typeface="Arial"/>
              <a:cs typeface="Arial"/>
              <a:sym typeface="Arial"/>
            </a:endParaRPr>
          </a:p>
          <a:p>
            <a:pPr indent="0" lvl="0" marL="0" marR="0" rtl="0" algn="l">
              <a:spcBef>
                <a:spcPts val="0"/>
              </a:spcBef>
              <a:spcAft>
                <a:spcPts val="0"/>
              </a:spcAft>
              <a:buNone/>
            </a:pPr>
            <a:r>
              <a:rPr lang="en" sz="1800">
                <a:solidFill>
                  <a:schemeClr val="dk1"/>
                </a:solidFill>
                <a:latin typeface="Arial"/>
                <a:ea typeface="Arial"/>
                <a:cs typeface="Arial"/>
                <a:sym typeface="Arial"/>
              </a:rPr>
              <a:t>For most part, structured data is easier to work with.  This data often comes from Customer Relationship Management and usually has lower volume and they are straightforward.  This type counts to about 20% of an AI project.</a:t>
            </a:r>
            <a:endParaRPr sz="1100"/>
          </a:p>
        </p:txBody>
      </p:sp>
    </p:spTree>
  </p:cSld>
  <p:clrMapOvr>
    <a:masterClrMapping/>
  </p:clrMapOvr>
  <p:transition>
    <p:push/>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6"/>
                                        </p:tgtEl>
                                        <p:attrNameLst>
                                          <p:attrName>style.visibility</p:attrName>
                                        </p:attrNameLst>
                                      </p:cBhvr>
                                      <p:to>
                                        <p:strVal val="visible"/>
                                      </p:to>
                                    </p:set>
                                    <p:animEffect filter="fade" transition="in">
                                      <p:cBhvr>
                                        <p:cTn dur="1000"/>
                                        <p:tgtEl>
                                          <p:spTgt spid="10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22"/>
          <p:cNvSpPr txBox="1"/>
          <p:nvPr>
            <p:ph type="title"/>
          </p:nvPr>
        </p:nvSpPr>
        <p:spPr>
          <a:xfrm>
            <a:off x="457200" y="205978"/>
            <a:ext cx="8229600" cy="857250"/>
          </a:xfrm>
          <a:prstGeom prst="rect">
            <a:avLst/>
          </a:prstGeom>
          <a:noFill/>
          <a:ln>
            <a:noFill/>
          </a:ln>
        </p:spPr>
        <p:txBody>
          <a:bodyPr anchorCtr="0" anchor="ctr" bIns="34275" lIns="68575" spcFirstLastPara="1" rIns="68575" wrap="square" tIns="34275">
            <a:normAutofit/>
          </a:bodyPr>
          <a:lstStyle/>
          <a:p>
            <a:pPr indent="0" lvl="0" marL="0" rtl="0" algn="l">
              <a:spcBef>
                <a:spcPts val="0"/>
              </a:spcBef>
              <a:spcAft>
                <a:spcPts val="0"/>
              </a:spcAft>
              <a:buNone/>
            </a:pPr>
            <a:r>
              <a:rPr lang="en" sz="2500"/>
              <a:t>Types of Data</a:t>
            </a:r>
            <a:endParaRPr sz="2500"/>
          </a:p>
        </p:txBody>
      </p:sp>
      <p:sp>
        <p:nvSpPr>
          <p:cNvPr id="112" name="Google Shape;112;p22"/>
          <p:cNvSpPr txBox="1"/>
          <p:nvPr/>
        </p:nvSpPr>
        <p:spPr>
          <a:xfrm>
            <a:off x="393606" y="1063228"/>
            <a:ext cx="7422863" cy="346249"/>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800">
                <a:solidFill>
                  <a:schemeClr val="dk1"/>
                </a:solidFill>
                <a:latin typeface="Arial"/>
                <a:ea typeface="Arial"/>
                <a:cs typeface="Arial"/>
                <a:sym typeface="Arial"/>
              </a:rPr>
              <a:t>There are two ways to organize data. </a:t>
            </a:r>
            <a:endParaRPr sz="1100"/>
          </a:p>
        </p:txBody>
      </p:sp>
      <p:sp>
        <p:nvSpPr>
          <p:cNvPr id="113" name="Google Shape;113;p22"/>
          <p:cNvSpPr txBox="1"/>
          <p:nvPr/>
        </p:nvSpPr>
        <p:spPr>
          <a:xfrm>
            <a:off x="393606" y="1541348"/>
            <a:ext cx="7893832" cy="2839239"/>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800">
                <a:solidFill>
                  <a:schemeClr val="dk1"/>
                </a:solidFill>
                <a:latin typeface="Arial"/>
                <a:ea typeface="Arial"/>
                <a:cs typeface="Arial"/>
                <a:sym typeface="Arial"/>
              </a:rPr>
              <a:t>The majority of the data comes from unstructured data, which is information that has no predefined formatting.</a:t>
            </a:r>
            <a:endParaRPr sz="1100"/>
          </a:p>
          <a:p>
            <a:pPr indent="0" lvl="0" marL="0" marR="0" rtl="0" algn="l">
              <a:lnSpc>
                <a:spcPct val="200000"/>
              </a:lnSpc>
              <a:spcBef>
                <a:spcPts val="0"/>
              </a:spcBef>
              <a:spcAft>
                <a:spcPts val="0"/>
              </a:spcAft>
              <a:buNone/>
            </a:pPr>
            <a:r>
              <a:rPr lang="en" sz="1800">
                <a:solidFill>
                  <a:schemeClr val="dk1"/>
                </a:solidFill>
                <a:latin typeface="Arial"/>
                <a:ea typeface="Arial"/>
                <a:cs typeface="Arial"/>
                <a:sym typeface="Arial"/>
              </a:rPr>
              <a:t>2.  Examples of Unstructured Data:</a:t>
            </a:r>
            <a:endParaRPr sz="1100"/>
          </a:p>
          <a:p>
            <a:pPr indent="-254000" lvl="0" marL="647700" marR="0" rtl="0" algn="l">
              <a:spcBef>
                <a:spcPts val="0"/>
              </a:spcBef>
              <a:spcAft>
                <a:spcPts val="0"/>
              </a:spcAft>
              <a:buClr>
                <a:schemeClr val="dk1"/>
              </a:buClr>
              <a:buSzPts val="1800"/>
              <a:buFont typeface="Arial"/>
              <a:buChar char="•"/>
            </a:pPr>
            <a:r>
              <a:rPr lang="en" sz="1800">
                <a:solidFill>
                  <a:schemeClr val="dk1"/>
                </a:solidFill>
                <a:latin typeface="Arial"/>
                <a:ea typeface="Arial"/>
                <a:cs typeface="Arial"/>
                <a:sym typeface="Arial"/>
              </a:rPr>
              <a:t>Images</a:t>
            </a:r>
            <a:endParaRPr sz="1100"/>
          </a:p>
          <a:p>
            <a:pPr indent="-254000" lvl="0" marL="647700" marR="0" rtl="0" algn="l">
              <a:spcBef>
                <a:spcPts val="0"/>
              </a:spcBef>
              <a:spcAft>
                <a:spcPts val="0"/>
              </a:spcAft>
              <a:buClr>
                <a:schemeClr val="dk1"/>
              </a:buClr>
              <a:buSzPts val="1800"/>
              <a:buFont typeface="Arial"/>
              <a:buChar char="•"/>
            </a:pPr>
            <a:r>
              <a:rPr lang="en" sz="1800">
                <a:solidFill>
                  <a:schemeClr val="dk1"/>
                </a:solidFill>
                <a:latin typeface="Arial"/>
                <a:ea typeface="Arial"/>
                <a:cs typeface="Arial"/>
                <a:sym typeface="Arial"/>
              </a:rPr>
              <a:t>Audio files</a:t>
            </a:r>
            <a:endParaRPr sz="1100"/>
          </a:p>
          <a:p>
            <a:pPr indent="-254000" lvl="0" marL="647700" marR="0" rtl="0" algn="l">
              <a:spcBef>
                <a:spcPts val="0"/>
              </a:spcBef>
              <a:spcAft>
                <a:spcPts val="0"/>
              </a:spcAft>
              <a:buClr>
                <a:schemeClr val="dk1"/>
              </a:buClr>
              <a:buSzPts val="1800"/>
              <a:buFont typeface="Arial"/>
              <a:buChar char="•"/>
            </a:pPr>
            <a:r>
              <a:rPr lang="en" sz="1800">
                <a:solidFill>
                  <a:schemeClr val="dk1"/>
                </a:solidFill>
                <a:latin typeface="Arial"/>
                <a:ea typeface="Arial"/>
                <a:cs typeface="Arial"/>
                <a:sym typeface="Arial"/>
              </a:rPr>
              <a:t>Text files</a:t>
            </a:r>
            <a:endParaRPr sz="1100"/>
          </a:p>
          <a:p>
            <a:pPr indent="-254000" lvl="0" marL="647700" marR="0" rtl="0" algn="l">
              <a:spcBef>
                <a:spcPts val="0"/>
              </a:spcBef>
              <a:spcAft>
                <a:spcPts val="0"/>
              </a:spcAft>
              <a:buClr>
                <a:schemeClr val="dk1"/>
              </a:buClr>
              <a:buSzPts val="1800"/>
              <a:buFont typeface="Arial"/>
              <a:buChar char="•"/>
            </a:pPr>
            <a:r>
              <a:rPr lang="en" sz="1800">
                <a:solidFill>
                  <a:schemeClr val="dk1"/>
                </a:solidFill>
                <a:latin typeface="Arial"/>
                <a:ea typeface="Arial"/>
                <a:cs typeface="Arial"/>
                <a:sym typeface="Arial"/>
              </a:rPr>
              <a:t>Tweets and posts</a:t>
            </a:r>
            <a:endParaRPr sz="1100"/>
          </a:p>
          <a:p>
            <a:pPr indent="-254000" lvl="0" marL="647700" marR="0" rtl="0" algn="l">
              <a:spcBef>
                <a:spcPts val="0"/>
              </a:spcBef>
              <a:spcAft>
                <a:spcPts val="0"/>
              </a:spcAft>
              <a:buClr>
                <a:schemeClr val="dk1"/>
              </a:buClr>
              <a:buSzPts val="1800"/>
              <a:buFont typeface="Arial"/>
              <a:buChar char="•"/>
            </a:pPr>
            <a:r>
              <a:rPr lang="en" sz="1800">
                <a:solidFill>
                  <a:schemeClr val="dk1"/>
                </a:solidFill>
                <a:latin typeface="Arial"/>
                <a:ea typeface="Arial"/>
                <a:cs typeface="Arial"/>
                <a:sym typeface="Arial"/>
              </a:rPr>
              <a:t>Satellite images</a:t>
            </a:r>
            <a:endParaRPr sz="1100"/>
          </a:p>
          <a:p>
            <a:pPr indent="0" lvl="0" marL="39370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Ovr>
    <a:masterClrMapping/>
  </p:clrMapOvr>
  <p:transition>
    <p:push/>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3"/>
                                        </p:tgtEl>
                                        <p:attrNameLst>
                                          <p:attrName>style.visibility</p:attrName>
                                        </p:attrNameLst>
                                      </p:cBhvr>
                                      <p:to>
                                        <p:strVal val="visible"/>
                                      </p:to>
                                    </p:set>
                                    <p:animEffect filter="fade" transition="in">
                                      <p:cBhvr>
                                        <p:cTn dur="1000"/>
                                        <p:tgtEl>
                                          <p:spTgt spid="11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23"/>
          <p:cNvSpPr txBox="1"/>
          <p:nvPr>
            <p:ph type="title"/>
          </p:nvPr>
        </p:nvSpPr>
        <p:spPr>
          <a:xfrm>
            <a:off x="457200" y="205978"/>
            <a:ext cx="8229600" cy="857250"/>
          </a:xfrm>
          <a:prstGeom prst="rect">
            <a:avLst/>
          </a:prstGeom>
          <a:noFill/>
          <a:ln>
            <a:noFill/>
          </a:ln>
        </p:spPr>
        <p:txBody>
          <a:bodyPr anchorCtr="0" anchor="ctr" bIns="34275" lIns="68575" spcFirstLastPara="1" rIns="68575" wrap="square" tIns="34275">
            <a:normAutofit/>
          </a:bodyPr>
          <a:lstStyle/>
          <a:p>
            <a:pPr indent="0" lvl="0" marL="0" rtl="0" algn="ctr">
              <a:spcBef>
                <a:spcPts val="0"/>
              </a:spcBef>
              <a:spcAft>
                <a:spcPts val="0"/>
              </a:spcAft>
              <a:buNone/>
            </a:pPr>
            <a:r>
              <a:rPr lang="en" sz="2500"/>
              <a:t>Types of Data Levels</a:t>
            </a:r>
            <a:endParaRPr sz="2500"/>
          </a:p>
        </p:txBody>
      </p:sp>
      <p:pic>
        <p:nvPicPr>
          <p:cNvPr id="119" name="Google Shape;119;p23"/>
          <p:cNvPicPr preferRelativeResize="0"/>
          <p:nvPr/>
        </p:nvPicPr>
        <p:blipFill rotWithShape="1">
          <a:blip r:embed="rId3">
            <a:alphaModFix/>
          </a:blip>
          <a:srcRect b="0" l="0" r="0" t="0"/>
          <a:stretch/>
        </p:blipFill>
        <p:spPr>
          <a:xfrm>
            <a:off x="62490" y="1203065"/>
            <a:ext cx="4537344" cy="3176140"/>
          </a:xfrm>
          <a:prstGeom prst="rect">
            <a:avLst/>
          </a:prstGeom>
          <a:noFill/>
          <a:ln>
            <a:noFill/>
          </a:ln>
        </p:spPr>
      </p:pic>
      <p:graphicFrame>
        <p:nvGraphicFramePr>
          <p:cNvPr id="120" name="Google Shape;120;p23"/>
          <p:cNvGraphicFramePr/>
          <p:nvPr/>
        </p:nvGraphicFramePr>
        <p:xfrm>
          <a:off x="4735517" y="1033592"/>
          <a:ext cx="3000000" cy="3000000"/>
        </p:xfrm>
        <a:graphic>
          <a:graphicData uri="http://schemas.openxmlformats.org/drawingml/2006/table">
            <a:tbl>
              <a:tblPr>
                <a:noFill/>
                <a:tableStyleId>{08271041-11C1-4BDA-B7C2-20D1521100EF}</a:tableStyleId>
              </a:tblPr>
              <a:tblGrid>
                <a:gridCol w="2116750"/>
                <a:gridCol w="2116750"/>
              </a:tblGrid>
              <a:tr h="278125">
                <a:tc>
                  <a:txBody>
                    <a:bodyPr/>
                    <a:lstStyle/>
                    <a:p>
                      <a:pPr indent="0" lvl="0" marL="0" marR="0" rtl="0" algn="ctr">
                        <a:spcBef>
                          <a:spcPts val="0"/>
                        </a:spcBef>
                        <a:spcAft>
                          <a:spcPts val="0"/>
                        </a:spcAft>
                        <a:buNone/>
                      </a:pPr>
                      <a:r>
                        <a:rPr lang="en" sz="1400" u="none" cap="none" strike="noStrike">
                          <a:solidFill>
                            <a:schemeClr val="dk1"/>
                          </a:solidFill>
                        </a:rPr>
                        <a:t>Value</a:t>
                      </a:r>
                      <a:endParaRPr sz="1100">
                        <a:solidFill>
                          <a:schemeClr val="dk1"/>
                        </a:solidFill>
                      </a:endParaRPr>
                    </a:p>
                  </a:txBody>
                  <a:tcPr marT="34300" marB="34300" marR="68600" marL="68600"/>
                </a:tc>
                <a:tc>
                  <a:txBody>
                    <a:bodyPr/>
                    <a:lstStyle/>
                    <a:p>
                      <a:pPr indent="0" lvl="0" marL="0" marR="0" rtl="0" algn="ctr">
                        <a:spcBef>
                          <a:spcPts val="0"/>
                        </a:spcBef>
                        <a:spcAft>
                          <a:spcPts val="0"/>
                        </a:spcAft>
                        <a:buNone/>
                      </a:pPr>
                      <a:r>
                        <a:rPr lang="en" sz="1400" u="none" cap="none" strike="noStrike">
                          <a:solidFill>
                            <a:schemeClr val="dk1"/>
                          </a:solidFill>
                        </a:rPr>
                        <a:t>Use Case</a:t>
                      </a:r>
                      <a:endParaRPr sz="1100">
                        <a:solidFill>
                          <a:schemeClr val="dk1"/>
                        </a:solidFill>
                      </a:endParaRPr>
                    </a:p>
                  </a:txBody>
                  <a:tcPr marT="34300" marB="34300" marR="68600" marL="68600"/>
                </a:tc>
              </a:tr>
              <a:tr h="278125">
                <a:tc>
                  <a:txBody>
                    <a:bodyPr/>
                    <a:lstStyle/>
                    <a:p>
                      <a:pPr indent="0" lvl="0" marL="0" marR="0" rtl="0" algn="l">
                        <a:spcBef>
                          <a:spcPts val="0"/>
                        </a:spcBef>
                        <a:spcAft>
                          <a:spcPts val="0"/>
                        </a:spcAft>
                        <a:buNone/>
                      </a:pPr>
                      <a:r>
                        <a:rPr lang="en" sz="1400" u="none" cap="none" strike="noStrike">
                          <a:solidFill>
                            <a:schemeClr val="dk1"/>
                          </a:solidFill>
                        </a:rPr>
                        <a:t>MB = 1,000 Kilobytes</a:t>
                      </a:r>
                      <a:endParaRPr sz="1100">
                        <a:solidFill>
                          <a:schemeClr val="dk1"/>
                        </a:solidFill>
                      </a:endParaRPr>
                    </a:p>
                  </a:txBody>
                  <a:tcPr marT="34300" marB="34300" marR="68600" marL="68600"/>
                </a:tc>
                <a:tc>
                  <a:txBody>
                    <a:bodyPr/>
                    <a:lstStyle/>
                    <a:p>
                      <a:pPr indent="0" lvl="0" marL="0" marR="0" rtl="0" algn="l">
                        <a:spcBef>
                          <a:spcPts val="0"/>
                        </a:spcBef>
                        <a:spcAft>
                          <a:spcPts val="0"/>
                        </a:spcAft>
                        <a:buNone/>
                      </a:pPr>
                      <a:r>
                        <a:rPr lang="en" sz="1400">
                          <a:solidFill>
                            <a:schemeClr val="dk1"/>
                          </a:solidFill>
                        </a:rPr>
                        <a:t>A Small Book</a:t>
                      </a:r>
                      <a:endParaRPr sz="1100">
                        <a:solidFill>
                          <a:schemeClr val="dk1"/>
                        </a:solidFill>
                      </a:endParaRPr>
                    </a:p>
                  </a:txBody>
                  <a:tcPr marT="34300" marB="34300" marR="68600" marL="68600"/>
                </a:tc>
              </a:tr>
              <a:tr h="278125">
                <a:tc>
                  <a:txBody>
                    <a:bodyPr/>
                    <a:lstStyle/>
                    <a:p>
                      <a:pPr indent="0" lvl="0" marL="0" marR="0" rtl="0" algn="l">
                        <a:spcBef>
                          <a:spcPts val="0"/>
                        </a:spcBef>
                        <a:spcAft>
                          <a:spcPts val="0"/>
                        </a:spcAft>
                        <a:buNone/>
                      </a:pPr>
                      <a:r>
                        <a:rPr lang="en" sz="1400">
                          <a:solidFill>
                            <a:schemeClr val="dk1"/>
                          </a:solidFill>
                        </a:rPr>
                        <a:t>GB = 1,000 MB</a:t>
                      </a:r>
                      <a:endParaRPr sz="1100">
                        <a:solidFill>
                          <a:schemeClr val="dk1"/>
                        </a:solidFill>
                      </a:endParaRPr>
                    </a:p>
                  </a:txBody>
                  <a:tcPr marT="34300" marB="34300" marR="68600" marL="68600"/>
                </a:tc>
                <a:tc>
                  <a:txBody>
                    <a:bodyPr/>
                    <a:lstStyle/>
                    <a:p>
                      <a:pPr indent="0" lvl="0" marL="0" marR="0" rtl="0" algn="l">
                        <a:spcBef>
                          <a:spcPts val="0"/>
                        </a:spcBef>
                        <a:spcAft>
                          <a:spcPts val="0"/>
                        </a:spcAft>
                        <a:buNone/>
                      </a:pPr>
                      <a:r>
                        <a:rPr lang="en" sz="1400">
                          <a:solidFill>
                            <a:schemeClr val="dk1"/>
                          </a:solidFill>
                        </a:rPr>
                        <a:t>About 230 songs</a:t>
                      </a:r>
                      <a:endParaRPr sz="1100">
                        <a:solidFill>
                          <a:schemeClr val="dk1"/>
                        </a:solidFill>
                      </a:endParaRPr>
                    </a:p>
                  </a:txBody>
                  <a:tcPr marT="34300" marB="34300" marR="68600" marL="68600"/>
                </a:tc>
              </a:tr>
              <a:tr h="278125">
                <a:tc>
                  <a:txBody>
                    <a:bodyPr/>
                    <a:lstStyle/>
                    <a:p>
                      <a:pPr indent="0" lvl="0" marL="0" marR="0" rtl="0" algn="l">
                        <a:spcBef>
                          <a:spcPts val="0"/>
                        </a:spcBef>
                        <a:spcAft>
                          <a:spcPts val="0"/>
                        </a:spcAft>
                        <a:buNone/>
                      </a:pPr>
                      <a:r>
                        <a:rPr lang="en" sz="1400">
                          <a:solidFill>
                            <a:schemeClr val="dk1"/>
                          </a:solidFill>
                        </a:rPr>
                        <a:t>TB = 1,000 GB</a:t>
                      </a:r>
                      <a:endParaRPr sz="1100">
                        <a:solidFill>
                          <a:schemeClr val="dk1"/>
                        </a:solidFill>
                      </a:endParaRPr>
                    </a:p>
                  </a:txBody>
                  <a:tcPr marT="34300" marB="34300" marR="68600" marL="68600"/>
                </a:tc>
                <a:tc>
                  <a:txBody>
                    <a:bodyPr/>
                    <a:lstStyle/>
                    <a:p>
                      <a:pPr indent="0" lvl="0" marL="0" marR="0" rtl="0" algn="l">
                        <a:spcBef>
                          <a:spcPts val="0"/>
                        </a:spcBef>
                        <a:spcAft>
                          <a:spcPts val="0"/>
                        </a:spcAft>
                        <a:buNone/>
                      </a:pPr>
                      <a:r>
                        <a:rPr lang="en" sz="1400">
                          <a:solidFill>
                            <a:schemeClr val="dk1"/>
                          </a:solidFill>
                        </a:rPr>
                        <a:t>500 hours of movies</a:t>
                      </a:r>
                      <a:endParaRPr sz="1100">
                        <a:solidFill>
                          <a:schemeClr val="dk1"/>
                        </a:solidFill>
                      </a:endParaRPr>
                    </a:p>
                  </a:txBody>
                  <a:tcPr marT="34300" marB="34300" marR="68600" marL="68600"/>
                </a:tc>
              </a:tr>
              <a:tr h="278125">
                <a:tc>
                  <a:txBody>
                    <a:bodyPr/>
                    <a:lstStyle/>
                    <a:p>
                      <a:pPr indent="0" lvl="0" marL="0" marR="0" rtl="0" algn="l">
                        <a:spcBef>
                          <a:spcPts val="0"/>
                        </a:spcBef>
                        <a:spcAft>
                          <a:spcPts val="0"/>
                        </a:spcAft>
                        <a:buNone/>
                      </a:pPr>
                      <a:r>
                        <a:rPr lang="en" sz="1400">
                          <a:solidFill>
                            <a:schemeClr val="dk1"/>
                          </a:solidFill>
                        </a:rPr>
                        <a:t>PB = 1,000 TB</a:t>
                      </a:r>
                      <a:endParaRPr sz="1100">
                        <a:solidFill>
                          <a:schemeClr val="dk1"/>
                        </a:solidFill>
                      </a:endParaRPr>
                    </a:p>
                  </a:txBody>
                  <a:tcPr marT="34300" marB="34300" marR="68600" marL="68600"/>
                </a:tc>
                <a:tc>
                  <a:txBody>
                    <a:bodyPr/>
                    <a:lstStyle/>
                    <a:p>
                      <a:pPr indent="0" lvl="0" marL="0" marR="0" rtl="0" algn="l">
                        <a:spcBef>
                          <a:spcPts val="0"/>
                        </a:spcBef>
                        <a:spcAft>
                          <a:spcPts val="0"/>
                        </a:spcAft>
                        <a:buNone/>
                      </a:pPr>
                      <a:r>
                        <a:rPr lang="en" sz="1400">
                          <a:solidFill>
                            <a:schemeClr val="dk1"/>
                          </a:solidFill>
                        </a:rPr>
                        <a:t>Five years of the Earth Observing System (EOS)</a:t>
                      </a:r>
                      <a:endParaRPr sz="1100">
                        <a:solidFill>
                          <a:schemeClr val="dk1"/>
                        </a:solidFill>
                      </a:endParaRPr>
                    </a:p>
                  </a:txBody>
                  <a:tcPr marT="34300" marB="34300" marR="68600" marL="68600"/>
                </a:tc>
              </a:tr>
              <a:tr h="278125">
                <a:tc>
                  <a:txBody>
                    <a:bodyPr/>
                    <a:lstStyle/>
                    <a:p>
                      <a:pPr indent="0" lvl="0" marL="0" marR="0" rtl="0" algn="l">
                        <a:spcBef>
                          <a:spcPts val="0"/>
                        </a:spcBef>
                        <a:spcAft>
                          <a:spcPts val="0"/>
                        </a:spcAft>
                        <a:buNone/>
                      </a:pPr>
                      <a:r>
                        <a:rPr lang="en" sz="1400">
                          <a:solidFill>
                            <a:schemeClr val="dk1"/>
                          </a:solidFill>
                        </a:rPr>
                        <a:t>EB = 1,000 PB</a:t>
                      </a:r>
                      <a:endParaRPr sz="1100">
                        <a:solidFill>
                          <a:schemeClr val="dk1"/>
                        </a:solidFill>
                      </a:endParaRPr>
                    </a:p>
                  </a:txBody>
                  <a:tcPr marT="34300" marB="34300" marR="68600" marL="68600"/>
                </a:tc>
                <a:tc>
                  <a:txBody>
                    <a:bodyPr/>
                    <a:lstStyle/>
                    <a:p>
                      <a:pPr indent="0" lvl="0" marL="0" marR="0" rtl="0" algn="l">
                        <a:spcBef>
                          <a:spcPts val="0"/>
                        </a:spcBef>
                        <a:spcAft>
                          <a:spcPts val="0"/>
                        </a:spcAft>
                        <a:buNone/>
                      </a:pPr>
                      <a:r>
                        <a:rPr lang="en" sz="1400">
                          <a:solidFill>
                            <a:schemeClr val="dk1"/>
                          </a:solidFill>
                        </a:rPr>
                        <a:t>The entire Library of Congress 3,000 times over</a:t>
                      </a:r>
                      <a:endParaRPr sz="1100">
                        <a:solidFill>
                          <a:schemeClr val="dk1"/>
                        </a:solidFill>
                      </a:endParaRPr>
                    </a:p>
                  </a:txBody>
                  <a:tcPr marT="34300" marB="34300" marR="68600" marL="68600"/>
                </a:tc>
              </a:tr>
              <a:tr h="278125">
                <a:tc>
                  <a:txBody>
                    <a:bodyPr/>
                    <a:lstStyle/>
                    <a:p>
                      <a:pPr indent="0" lvl="0" marL="0" marR="0" rtl="0" algn="l">
                        <a:spcBef>
                          <a:spcPts val="0"/>
                        </a:spcBef>
                        <a:spcAft>
                          <a:spcPts val="0"/>
                        </a:spcAft>
                        <a:buNone/>
                      </a:pPr>
                      <a:r>
                        <a:rPr lang="en" sz="1400">
                          <a:solidFill>
                            <a:schemeClr val="dk1"/>
                          </a:solidFill>
                        </a:rPr>
                        <a:t>ZB = 1,000 EB</a:t>
                      </a:r>
                      <a:endParaRPr sz="1100">
                        <a:solidFill>
                          <a:schemeClr val="dk1"/>
                        </a:solidFill>
                      </a:endParaRPr>
                    </a:p>
                  </a:txBody>
                  <a:tcPr marT="34300" marB="34300" marR="68600" marL="68600"/>
                </a:tc>
                <a:tc>
                  <a:txBody>
                    <a:bodyPr/>
                    <a:lstStyle/>
                    <a:p>
                      <a:pPr indent="0" lvl="0" marL="0" marR="0" rtl="0" algn="l">
                        <a:spcBef>
                          <a:spcPts val="0"/>
                        </a:spcBef>
                        <a:spcAft>
                          <a:spcPts val="0"/>
                        </a:spcAft>
                        <a:buNone/>
                      </a:pPr>
                      <a:r>
                        <a:rPr lang="en" sz="1400">
                          <a:solidFill>
                            <a:schemeClr val="dk1"/>
                          </a:solidFill>
                        </a:rPr>
                        <a:t>36,000 years of HD-TV video</a:t>
                      </a:r>
                      <a:endParaRPr sz="1100">
                        <a:solidFill>
                          <a:schemeClr val="dk1"/>
                        </a:solidFill>
                      </a:endParaRPr>
                    </a:p>
                  </a:txBody>
                  <a:tcPr marT="34300" marB="34300" marR="68600" marL="68600"/>
                </a:tc>
              </a:tr>
              <a:tr h="278125">
                <a:tc>
                  <a:txBody>
                    <a:bodyPr/>
                    <a:lstStyle/>
                    <a:p>
                      <a:pPr indent="0" lvl="0" marL="0" marR="0" rtl="0" algn="l">
                        <a:spcBef>
                          <a:spcPts val="0"/>
                        </a:spcBef>
                        <a:spcAft>
                          <a:spcPts val="0"/>
                        </a:spcAft>
                        <a:buNone/>
                      </a:pPr>
                      <a:r>
                        <a:rPr lang="en" sz="1400">
                          <a:solidFill>
                            <a:schemeClr val="dk1"/>
                          </a:solidFill>
                        </a:rPr>
                        <a:t>YB = 1,000 ZB</a:t>
                      </a:r>
                      <a:endParaRPr sz="1100">
                        <a:solidFill>
                          <a:schemeClr val="dk1"/>
                        </a:solidFill>
                      </a:endParaRPr>
                    </a:p>
                  </a:txBody>
                  <a:tcPr marT="34300" marB="34300" marR="68600" marL="68600"/>
                </a:tc>
                <a:tc>
                  <a:txBody>
                    <a:bodyPr/>
                    <a:lstStyle/>
                    <a:p>
                      <a:pPr indent="0" lvl="0" marL="0" marR="0" rtl="0" algn="l">
                        <a:spcBef>
                          <a:spcPts val="0"/>
                        </a:spcBef>
                        <a:spcAft>
                          <a:spcPts val="0"/>
                        </a:spcAft>
                        <a:buNone/>
                      </a:pPr>
                      <a:r>
                        <a:rPr lang="en" sz="1400">
                          <a:solidFill>
                            <a:schemeClr val="dk1"/>
                          </a:solidFill>
                        </a:rPr>
                        <a:t>This would require a data center the size of Delaware and Rhode Island combined</a:t>
                      </a:r>
                      <a:endParaRPr sz="1100">
                        <a:solidFill>
                          <a:schemeClr val="dk1"/>
                        </a:solidFill>
                      </a:endParaRPr>
                    </a:p>
                  </a:txBody>
                  <a:tcPr marT="34300" marB="34300" marR="68600" marL="68600"/>
                </a:tc>
              </a:tr>
            </a:tbl>
          </a:graphicData>
        </a:graphic>
      </p:graphicFrame>
    </p:spTree>
  </p:cSld>
  <p:clrMapOvr>
    <a:masterClrMapping/>
  </p:clrMapOvr>
  <p:transition>
    <p:push/>
  </p:transition>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pic>
        <p:nvPicPr>
          <p:cNvPr descr="The Evolution of Data Storage | Visual.ly" id="125" name="Google Shape;125;p24"/>
          <p:cNvPicPr preferRelativeResize="0"/>
          <p:nvPr/>
        </p:nvPicPr>
        <p:blipFill rotWithShape="1">
          <a:blip r:embed="rId3">
            <a:alphaModFix/>
          </a:blip>
          <a:srcRect b="0" l="0" r="0" t="0"/>
          <a:stretch/>
        </p:blipFill>
        <p:spPr>
          <a:xfrm>
            <a:off x="1143000" y="0"/>
            <a:ext cx="6858000" cy="5143500"/>
          </a:xfrm>
          <a:prstGeom prst="rect">
            <a:avLst/>
          </a:prstGeom>
          <a:noFill/>
          <a:ln>
            <a:noFill/>
          </a:ln>
        </p:spPr>
      </p:pic>
    </p:spTree>
  </p:cSld>
  <p:clrMapOvr>
    <a:masterClrMapping/>
  </p:clrMapOvr>
  <p:transition>
    <p:push/>
  </p:transition>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25"/>
          <p:cNvSpPr txBox="1"/>
          <p:nvPr>
            <p:ph type="title"/>
          </p:nvPr>
        </p:nvSpPr>
        <p:spPr>
          <a:xfrm>
            <a:off x="393605" y="0"/>
            <a:ext cx="8229600" cy="594910"/>
          </a:xfrm>
          <a:prstGeom prst="rect">
            <a:avLst/>
          </a:prstGeom>
          <a:noFill/>
          <a:ln>
            <a:noFill/>
          </a:ln>
        </p:spPr>
        <p:txBody>
          <a:bodyPr anchorCtr="0" anchor="ctr" bIns="34275" lIns="68575" spcFirstLastPara="1" rIns="68575" wrap="square" tIns="34275">
            <a:normAutofit/>
          </a:bodyPr>
          <a:lstStyle/>
          <a:p>
            <a:pPr indent="0" lvl="0" marL="0" rtl="0" algn="l">
              <a:spcBef>
                <a:spcPts val="0"/>
              </a:spcBef>
              <a:spcAft>
                <a:spcPts val="0"/>
              </a:spcAft>
              <a:buNone/>
            </a:pPr>
            <a:r>
              <a:rPr lang="en" sz="2500"/>
              <a:t>Big Data</a:t>
            </a:r>
            <a:endParaRPr sz="2500"/>
          </a:p>
        </p:txBody>
      </p:sp>
      <p:sp>
        <p:nvSpPr>
          <p:cNvPr id="131" name="Google Shape;131;p25"/>
          <p:cNvSpPr txBox="1"/>
          <p:nvPr/>
        </p:nvSpPr>
        <p:spPr>
          <a:xfrm>
            <a:off x="352416" y="683147"/>
            <a:ext cx="8653873" cy="4778231"/>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800" u="sng">
                <a:solidFill>
                  <a:schemeClr val="dk1"/>
                </a:solidFill>
                <a:latin typeface="Arial"/>
                <a:ea typeface="Arial"/>
                <a:cs typeface="Arial"/>
                <a:sym typeface="Arial"/>
              </a:rPr>
              <a:t>Fun Facts:</a:t>
            </a:r>
            <a:endParaRPr sz="1100"/>
          </a:p>
          <a:p>
            <a:pPr indent="-254000" lvl="1" marL="596900" marR="0" rtl="0" algn="l">
              <a:lnSpc>
                <a:spcPct val="200000"/>
              </a:lnSpc>
              <a:spcBef>
                <a:spcPts val="0"/>
              </a:spcBef>
              <a:spcAft>
                <a:spcPts val="0"/>
              </a:spcAft>
              <a:buClr>
                <a:schemeClr val="dk1"/>
              </a:buClr>
              <a:buSzPts val="1800"/>
              <a:buFont typeface="Arial"/>
              <a:buChar char="•"/>
            </a:pPr>
            <a:r>
              <a:rPr b="0" i="0" lang="en" sz="1800" u="none" cap="none" strike="noStrike">
                <a:solidFill>
                  <a:schemeClr val="dk1"/>
                </a:solidFill>
                <a:latin typeface="Arial"/>
                <a:ea typeface="Arial"/>
                <a:cs typeface="Arial"/>
                <a:sym typeface="Arial"/>
              </a:rPr>
              <a:t>Every second, Google processes over 40,000 searches or 3.5 billion a day</a:t>
            </a:r>
            <a:endParaRPr sz="1100"/>
          </a:p>
          <a:p>
            <a:pPr indent="-254000" lvl="1" marL="596900" marR="0" rtl="0" algn="l">
              <a:lnSpc>
                <a:spcPct val="200000"/>
              </a:lnSpc>
              <a:spcBef>
                <a:spcPts val="0"/>
              </a:spcBef>
              <a:spcAft>
                <a:spcPts val="0"/>
              </a:spcAft>
              <a:buClr>
                <a:schemeClr val="dk1"/>
              </a:buClr>
              <a:buSzPts val="1800"/>
              <a:buFont typeface="Arial"/>
              <a:buChar char="•"/>
            </a:pPr>
            <a:r>
              <a:rPr b="0" i="0" lang="en" sz="1800" u="none" cap="none" strike="noStrike">
                <a:solidFill>
                  <a:schemeClr val="dk1"/>
                </a:solidFill>
                <a:latin typeface="Arial"/>
                <a:ea typeface="Arial"/>
                <a:cs typeface="Arial"/>
                <a:sym typeface="Arial"/>
              </a:rPr>
              <a:t>On a minute-by-minute basis, Snapshot users share 527,760 photos.</a:t>
            </a:r>
            <a:endParaRPr sz="1100"/>
          </a:p>
          <a:p>
            <a:pPr indent="-254000" lvl="1" marL="596900" marR="0" rtl="0" algn="l">
              <a:lnSpc>
                <a:spcPct val="200000"/>
              </a:lnSpc>
              <a:spcBef>
                <a:spcPts val="0"/>
              </a:spcBef>
              <a:spcAft>
                <a:spcPts val="0"/>
              </a:spcAft>
              <a:buClr>
                <a:schemeClr val="dk1"/>
              </a:buClr>
              <a:buSzPts val="1800"/>
              <a:buFont typeface="Arial"/>
              <a:buChar char="•"/>
            </a:pPr>
            <a:r>
              <a:rPr b="0" i="0" lang="en" sz="1800" u="none" cap="none" strike="noStrike">
                <a:solidFill>
                  <a:schemeClr val="dk1"/>
                </a:solidFill>
                <a:latin typeface="Arial"/>
                <a:ea typeface="Arial"/>
                <a:cs typeface="Arial"/>
                <a:sym typeface="Arial"/>
              </a:rPr>
              <a:t>Every minute, there are 156 million email message sent</a:t>
            </a:r>
            <a:endParaRPr sz="1100"/>
          </a:p>
          <a:p>
            <a:pPr indent="-254000" lvl="1" marL="596900" marR="0" rtl="0" algn="l">
              <a:lnSpc>
                <a:spcPct val="200000"/>
              </a:lnSpc>
              <a:spcBef>
                <a:spcPts val="0"/>
              </a:spcBef>
              <a:spcAft>
                <a:spcPts val="0"/>
              </a:spcAft>
              <a:buClr>
                <a:schemeClr val="dk1"/>
              </a:buClr>
              <a:buSzPts val="1800"/>
              <a:buFont typeface="Arial"/>
              <a:buChar char="•"/>
            </a:pPr>
            <a:r>
              <a:rPr b="0" i="0" lang="en" sz="1800" u="none" cap="none" strike="noStrike">
                <a:solidFill>
                  <a:schemeClr val="dk1"/>
                </a:solidFill>
                <a:latin typeface="Arial"/>
                <a:ea typeface="Arial"/>
                <a:cs typeface="Arial"/>
                <a:sym typeface="Arial"/>
              </a:rPr>
              <a:t>4.1 million videos users watch on YouTube per minute</a:t>
            </a:r>
            <a:endParaRPr sz="1100"/>
          </a:p>
          <a:p>
            <a:pPr indent="0" lvl="1" marL="0" marR="0" rtl="0" algn="l">
              <a:spcBef>
                <a:spcPts val="0"/>
              </a:spcBef>
              <a:spcAft>
                <a:spcPts val="0"/>
              </a:spcAft>
              <a:buNone/>
            </a:pPr>
            <a:r>
              <a:t/>
            </a:r>
            <a:endParaRPr b="0" i="0" sz="1800" u="none" cap="none" strike="noStrike">
              <a:solidFill>
                <a:schemeClr val="dk1"/>
              </a:solidFill>
              <a:latin typeface="Arial"/>
              <a:ea typeface="Arial"/>
              <a:cs typeface="Arial"/>
              <a:sym typeface="Arial"/>
            </a:endParaRPr>
          </a:p>
          <a:p>
            <a:pPr indent="0" lvl="1" marL="0" marR="0" rtl="0" algn="l">
              <a:spcBef>
                <a:spcPts val="0"/>
              </a:spcBef>
              <a:spcAft>
                <a:spcPts val="0"/>
              </a:spcAft>
              <a:buNone/>
            </a:pPr>
            <a:r>
              <a:rPr b="0" i="0" lang="en" sz="1800" u="none" cap="none" strike="noStrike">
                <a:solidFill>
                  <a:schemeClr val="dk1"/>
                </a:solidFill>
                <a:latin typeface="Arial"/>
                <a:ea typeface="Arial"/>
                <a:cs typeface="Arial"/>
                <a:sym typeface="Arial"/>
              </a:rPr>
              <a:t>It seems like a good bet that the volume of data will continue to increase.</a:t>
            </a:r>
            <a:endParaRPr sz="1100"/>
          </a:p>
          <a:p>
            <a:pPr indent="0" lvl="1" marL="0" marR="0" rtl="0" algn="l">
              <a:spcBef>
                <a:spcPts val="0"/>
              </a:spcBef>
              <a:spcAft>
                <a:spcPts val="0"/>
              </a:spcAft>
              <a:buNone/>
            </a:pPr>
            <a:r>
              <a:rPr b="0" i="0" lang="en" sz="1800" u="none" cap="none" strike="noStrike">
                <a:solidFill>
                  <a:schemeClr val="dk1"/>
                </a:solidFill>
                <a:latin typeface="Arial"/>
                <a:ea typeface="Arial"/>
                <a:cs typeface="Arial"/>
                <a:sym typeface="Arial"/>
              </a:rPr>
              <a:t> </a:t>
            </a:r>
            <a:endParaRPr sz="1100"/>
          </a:p>
          <a:p>
            <a:pPr indent="0" lvl="1" marL="0" marR="0" rtl="0" algn="l">
              <a:spcBef>
                <a:spcPts val="0"/>
              </a:spcBef>
              <a:spcAft>
                <a:spcPts val="0"/>
              </a:spcAft>
              <a:buNone/>
            </a:pPr>
            <a:r>
              <a:rPr b="0" i="0" lang="en" sz="1800" u="none" cap="none" strike="noStrike">
                <a:solidFill>
                  <a:schemeClr val="dk1"/>
                </a:solidFill>
                <a:latin typeface="Arial"/>
                <a:ea typeface="Arial"/>
                <a:cs typeface="Arial"/>
                <a:sym typeface="Arial"/>
              </a:rPr>
              <a:t>Today, we want as much [data] as we can get – not only to drive better insight into business problems we’re trying to solve, but because the more data we put through the machine learning models, the better they get. </a:t>
            </a:r>
            <a:endParaRPr b="0" i="0" sz="1800" u="none" cap="none" strike="noStrike">
              <a:solidFill>
                <a:schemeClr val="dk1"/>
              </a:solidFill>
              <a:latin typeface="Arial"/>
              <a:ea typeface="Arial"/>
              <a:cs typeface="Arial"/>
              <a:sym typeface="Arial"/>
            </a:endParaRPr>
          </a:p>
          <a:p>
            <a:pPr indent="0" lvl="1" marL="0" marR="0" rtl="0" algn="l">
              <a:spcBef>
                <a:spcPts val="0"/>
              </a:spcBef>
              <a:spcAft>
                <a:spcPts val="0"/>
              </a:spcAft>
              <a:buNone/>
            </a:pPr>
            <a:r>
              <a:t/>
            </a:r>
            <a:endParaRPr b="0" i="0" sz="1800" u="none" cap="none" strike="noStrike">
              <a:solidFill>
                <a:schemeClr val="dk1"/>
              </a:solidFill>
              <a:latin typeface="Arial"/>
              <a:ea typeface="Arial"/>
              <a:cs typeface="Arial"/>
              <a:sym typeface="Arial"/>
            </a:endParaRPr>
          </a:p>
          <a:p>
            <a:pPr indent="0" lvl="0" marL="39370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Ovr>
    <a:masterClrMapping/>
  </p:clrMapOvr>
  <p:transition>
    <p:push/>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1"/>
                                        </p:tgtEl>
                                        <p:attrNameLst>
                                          <p:attrName>style.visibility</p:attrName>
                                        </p:attrNameLst>
                                      </p:cBhvr>
                                      <p:to>
                                        <p:strVal val="visible"/>
                                      </p:to>
                                    </p:set>
                                    <p:animEffect filter="fade" transition="in">
                                      <p:cBhvr>
                                        <p:cTn dur="1000"/>
                                        <p:tgtEl>
                                          <p:spTgt spid="13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